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69" r:id="rId3"/>
    <p:sldId id="270" r:id="rId4"/>
    <p:sldId id="262" r:id="rId5"/>
    <p:sldId id="257" r:id="rId6"/>
    <p:sldId id="258" r:id="rId7"/>
    <p:sldId id="260" r:id="rId8"/>
    <p:sldId id="259" r:id="rId9"/>
    <p:sldId id="263" r:id="rId10"/>
    <p:sldId id="261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93366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4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F56-D1C1-4D6E-975E-6C458261EE53}" type="datetimeFigureOut">
              <a:rPr lang="en-US" smtClean="0"/>
              <a:pPr/>
              <a:t>10/16/15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D4A6-4F08-4FFD-92BB-AECFEDDE3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F56-D1C1-4D6E-975E-6C458261EE53}" type="datetimeFigureOut">
              <a:rPr lang="en-US" smtClean="0"/>
              <a:pPr/>
              <a:t>10/16/15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D4A6-4F08-4FFD-92BB-AECFEDDE3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F56-D1C1-4D6E-975E-6C458261EE53}" type="datetimeFigureOut">
              <a:rPr lang="en-US" smtClean="0"/>
              <a:pPr/>
              <a:t>10/16/15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D4A6-4F08-4FFD-92BB-AECFEDDE3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F56-D1C1-4D6E-975E-6C458261EE53}" type="datetimeFigureOut">
              <a:rPr lang="en-US" smtClean="0"/>
              <a:pPr/>
              <a:t>10/16/15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D4A6-4F08-4FFD-92BB-AECFEDDE3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F56-D1C1-4D6E-975E-6C458261EE53}" type="datetimeFigureOut">
              <a:rPr lang="en-US" smtClean="0"/>
              <a:pPr/>
              <a:t>10/16/15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D4A6-4F08-4FFD-92BB-AECFEDDE3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F56-D1C1-4D6E-975E-6C458261EE53}" type="datetimeFigureOut">
              <a:rPr lang="en-US" smtClean="0"/>
              <a:pPr/>
              <a:t>10/16/15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D4A6-4F08-4FFD-92BB-AECFEDDE3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F56-D1C1-4D6E-975E-6C458261EE53}" type="datetimeFigureOut">
              <a:rPr lang="en-US" smtClean="0"/>
              <a:pPr/>
              <a:t>10/16/15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D4A6-4F08-4FFD-92BB-AECFEDDE3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F56-D1C1-4D6E-975E-6C458261EE53}" type="datetimeFigureOut">
              <a:rPr lang="en-US" smtClean="0"/>
              <a:pPr/>
              <a:t>10/16/15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D4A6-4F08-4FFD-92BB-AECFEDDE3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F56-D1C1-4D6E-975E-6C458261EE53}" type="datetimeFigureOut">
              <a:rPr lang="en-US" smtClean="0"/>
              <a:pPr/>
              <a:t>10/16/15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D4A6-4F08-4FFD-92BB-AECFEDDE3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F56-D1C1-4D6E-975E-6C458261EE53}" type="datetimeFigureOut">
              <a:rPr lang="en-US" smtClean="0"/>
              <a:pPr/>
              <a:t>10/16/15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D4A6-4F08-4FFD-92BB-AECFEDDE3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F56-D1C1-4D6E-975E-6C458261EE53}" type="datetimeFigureOut">
              <a:rPr lang="en-US" smtClean="0"/>
              <a:pPr/>
              <a:t>10/16/15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D4A6-4F08-4FFD-92BB-AECFEDDE3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64F56-D1C1-4D6E-975E-6C458261EE53}" type="datetimeFigureOut">
              <a:rPr lang="en-US" smtClean="0"/>
              <a:pPr/>
              <a:t>10/16/15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7D4A6-4F08-4FFD-92BB-AECFEDDE3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gif"/><Relationship Id="rId5" Type="http://schemas.openxmlformats.org/officeDocument/2006/relationships/image" Target="../media/image9.jpe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L:\Library\Divisions\Youth Services\Summer Reading\Summer Reading 2015\Teen CSLP\Comic_Book_Workshop.jpg"/>
          <p:cNvPicPr>
            <a:picLocks noChangeAspect="1" noChangeArrowheads="1"/>
          </p:cNvPicPr>
          <p:nvPr/>
        </p:nvPicPr>
        <p:blipFill>
          <a:blip r:embed="rId2" cstate="print"/>
          <a:srcRect b="87430"/>
          <a:stretch>
            <a:fillRect/>
          </a:stretch>
        </p:blipFill>
        <p:spPr bwMode="auto">
          <a:xfrm>
            <a:off x="0" y="5334000"/>
            <a:ext cx="9144000" cy="838200"/>
          </a:xfrm>
          <a:prstGeom prst="rect">
            <a:avLst/>
          </a:prstGeom>
          <a:noFill/>
        </p:spPr>
      </p:pic>
      <p:pic>
        <p:nvPicPr>
          <p:cNvPr id="9" name="Picture 2" descr="L:\Library\Divisions\Youth Services\Summer Reading\Summer Reading 2015\Teen CSLP\Comic_Book_Workshop.jpg"/>
          <p:cNvPicPr>
            <a:picLocks noChangeAspect="1" noChangeArrowheads="1"/>
          </p:cNvPicPr>
          <p:nvPr/>
        </p:nvPicPr>
        <p:blipFill>
          <a:blip r:embed="rId2" cstate="print"/>
          <a:srcRect b="87430"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</p:spPr>
      </p:pic>
      <p:pic>
        <p:nvPicPr>
          <p:cNvPr id="4097" name="Picture 1" descr="L:\Library\Divisions\Youth Services\Summer Reading\Summer Reading 2015\Teen CSLP\Teen_Summer_Read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334000"/>
          </a:xfrm>
          <a:prstGeom prst="rect">
            <a:avLst/>
          </a:prstGeom>
          <a:noFill/>
        </p:spPr>
      </p:pic>
      <p:pic>
        <p:nvPicPr>
          <p:cNvPr id="4" name="Picture 3" descr="Logo-Corvallis-New-gre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5286976"/>
            <a:ext cx="2133600" cy="1571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ecx.images-amazon.com/images/I/711q0Qm3gyL._SL10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685800"/>
            <a:ext cx="6019800" cy="6019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Enter to Win!!!</a:t>
            </a:r>
            <a:endParaRPr lang="en-US" dirty="0"/>
          </a:p>
        </p:txBody>
      </p:sp>
      <p:pic>
        <p:nvPicPr>
          <p:cNvPr id="4" name="Content Placeholder 3" descr="Logo-Corvallis-New-gree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391400" y="5486400"/>
            <a:ext cx="1600200" cy="1178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 descr="data:image/jpeg;base64,/9j/4AAQSkZJRgABAQAAAQABAAD/2wCEAAkGBxQTEhUUExQVFhUWFyEXGBgXGBwbHRwhHBocHB8aHRsYHSggGB8lHCAcITEhJSksLi4uGB8zODMsNygtLiwBCgoKDg0OGxAQGywkHyY3LDQsLiwsLCwxLy0sLC4sLyw3MCwsNSwvMiwsLywvLiwsLCwsLCwsLC40LCwsLCw0LP/AABEIAMIBBAMBIgACEQEDEQH/xAAcAAACAgMBAQAAAAAAAAAAAAAFBgQHAAIDAQj/xABOEAACAQIEAggDAwkFBAgHAQABAgMEEQAFEiEGMRMiQVFhcYGRBzKhFEKxIzNScoKSosHRNGJjc7Ikg+HwFRYXQ5OjwtIlNURTVLPDCP/EABsBAQACAwEBAAAAAAAAAAAAAAAEBQECAwYH/8QAMhEAAgICAAQCCAYDAQEAAAAAAAECAwQRBRIhMRNBBiIyUWFxsfAUM4GRweGh0fEjFf/aAAwDAQACEQMRAD8APSJGKeiqfsyUs7ym0UZaLWjKwu3Rguo+VrWvcAHng7NO3RkyERoFJNjKBsL/ADO0ZJwj8WxVdTmaGnU1awmNpejGhV3YGMiR+qbC/P72HTK6MSSyrGkCyREJKCblQ1yqMscaqw5kAk8zvvgCvcjzuqFNLBBrNP0kqxnq7o7MQCWNwbHlfHnC1FPOkNBVNIiPA4UBwb6LWW24AsfPqnBXKuAp1ppWgrSYkeS0ccPXZ4nKlQWay9aMDt5eOItDkldTTQVDRz6xMqRiolQKS4ZbHQzaLliBfe9hzOAJVZwcEaIGSRVipGnKIVZ2aMBWVWI02sw7O7Eyg4Epkll1SSPpbXIxe143iJR7IBYhlI8bXx4lLmX2yClZ6eBxHNOjhWlVkeXrQm9r2LJtYbIu+C1Blt5pNTtJKojp5igZVYIxYr0akqqmKQdXwPfgBTzrJqemr6amECF54kLu2tgdHSmQhFYXdtIAYna4xArI4ny8yQxGNbjo9uzpAFu1hq6vMjfzw31PBscrJVT08hMcXWDO2naNb2TUCLFXFhzLg74l8N8JxNFaOGFYwhiOqxYsjsp1bEAlbNqBuTgCqcupSkiStuyOrD9lgwxa/GsNZJQyVEr0+iJOmVYle9rb3Zj+ib8uzAzPuBvs1M0nS9IRtYLa1wbG9zfe3vhdfi6d4Vg6VtBQR6eQsV02Nue3fgBd4MzCWmqHdFVnkS9mW/I3uNxYgYbZJJcyWSGbo4rFSbRjXzNiCCSNwRgSuSyq8EsUEk2k9YIha4uQRyI5Ht7sSKCNqFunemqI+l1iUMhsLPdDdhoHVv29uAOIoIUhVGqwt1KsLrcG+kj37fA4m8BinMv2VGLq6B4mcbh4X1LY6RsQBsO7xxrwRw6Kz7TLTAowlZDrdbANZ1sug9p7APlxtxvwzVUMEEryrKRKwd0UrbWGI8hfbbtt34AdM2q4oQ0wKjo6xBIpIuNRWFz5dG6vgZW55TIdLTpqIkpy63cjS3SQSHTe4UXB8TiVk3wuopIklkknl6ULKQXCjcK1uqt7cu3Aih4SjgzwQyxrJTSIzwrINQuVB+9e5XS4uewjAALiSSOuq3WmkkG2pyqHSWCKRe9tINid7HYnHXOJW0xOIZVZbGYsgCgFDyI2PWI5YtvPaERUVQKWKNJBE7IqIoBYKSosLXudvXFZUuW1k1+lk/JurBgYgmzEN986juANgbW2wAEGaeONKehvdiPmN/fByLIgraSouD+iRf0YA/TBgZVYb2GAAnDeQLUVUUTjqE6n8VUXI9eXri8EUAAAAACwA7PDFZ8NgQ1aMTser+9tiwKnNYY/nmjXzcD6XwAlfEnifRHJGh+UWPi3YPIH6jwxV3w4z1aVpFlLdGVLXFrq4FtQue0Ej2wwcTx9PVT9GweNbspHIlgD9LkeYwq5aEiqCJCFR13YgWFu3cG3d64AdoOLJJFE8VOxAgXpCGAUSRPrUqOdhdwRbcEDG8uZ1zKFihhRSUZH1XsvSs8YBvbYEj5dw4vfGcH5HPGImlmjZKx+o0anqOIybMDYAkKR5qO/HSj4GRI6hamoqJPszr1Vcopg6rBrD+4DsNrxW5YAr3ilpRP0DBVbVqIQWUGSxBFvMn3w4fECqkMOWyRR6aFLKEOkhnHawUnqlVYb97d+JvF/w1kF3oVXQig6S51vtvYn5m58yL3GIzfD2appYJFqkEjx9NFAVNiAB1derZrMN7fe9cAPNNxzQRoAgKC3ypGABty2sMC8x4wyt/zsLS/5gDfR3OBn/Z9TfZkqBNMVujSCRlGlQ9pl2AsQLjvBQ9+Gg8MwQmY09OkLppOtlaRXW1yR1gQw6w2P3QSDcYAqnMoFl6boUnhpzMOjbQQoR7akB+XSGJse4gYubhnKqSSnjZYI9gAQRqsy7fev5g+OFDOI0qUsnXJGzmOZgO4jYKLdnWwP4XzOsaU0dPKkL2vI0i3AYbAAW5kC/pgC346VFFgigdwUDGYSxwlmDbvm0gY9iRWH+vGYAKZXRCLMK57WWaOGUnsuBJG30QH1x1yyi0V1VIoGmeKF797L0iN/CI/fEyWtiMXS60AeO4LMBcMLjmfHCfwDxxTvl1O08oWVE6Jwblrp1b2A7QAfXAEz4dVRdcwhvYxZhUKPAO5YEd25JxEEklRkD3Zmnigcajuxlpmazb76tcYN8LHCPFkdNmGZG0ki1NQGiVF3LXPIEjdtY9sNWVmogFRAqUmuaaSdIJKm0gWXrFCqoRe5bkbb4AIcP5glfBR1y21qrBvDUumRP31U+gwE4RzMrn2ZU5O0iJMo8VjjU/Qj2wucBcQJl9K1KaeoaoWV+kjvcKQxACgAkDQF5Dfn24jZHWTjO4KyePovtEhg0ki4Bjsu3P7o3I54AvKVNQKnkQR77YrP4GVjiKspZWLSU9S1yxuTquCSTvuyN74sy+A2VcN09PPPURIVlqDeU6mIO99lJsNyeXfgCTxHTdLSzIOZjJHmBcfUYqT4Y8JiepkecBo4LFU7GZidOrwAB27dvW6b4r7gSYQ19VSnY2Yr5Rvb/S4OAG/iPOFoqWSfQWWJQdC2G1wPIAXxKyyvSpgjmTeOVA4B32YXsfwxxz2gFRTTQHlLG0f7ykA+9sJ3wRzIyZYsbfPTyNEw7t9QH1I9MAeS08eV5nCYlWOmrbxso2VZByIHIA9Xbsu2HXO8vFRBJC331sL9hG6n0YA4UvjJQdJlzSL81PIswPaBfQx9FYn0wd4LzsVlHFNfrFdMn6y7H35+uAOXw9mZsupw4s8amJx3NEzRsPQrbGcWUJL0lSvzU06lv8uT8nJ6AMH/AGDgxSUqx69OwdzJbuLW1e5u3mxxFoa9ZXqIWtqhfQw71dA6nyKsR+ycAEmW9weR2OK0yiZwCgIOklToVr3U2IYhnNx4jFk3xVVW7pWVaBbrDNqDFiNIkUS7LHEzles1ySB+GACMTXma0bKq7AsLa9r6gLDbe3by54myjbHAuuoWdCbbgOXP625JC9gG2JLLcYAUs3r9Dyf3U+pv/wAMHcn4GpHhSaeWUlgCw1qig9o5X5+OFHiWnYzAgdVnAbwAONuLszJhig7CxlPoNI/E+2Ods+SLkSsLG/E3xq3rfmOObLlsEVoZYlcEE2kLsRytzPn6Yr/izLgNMi2Knrd4sefmO3ATBKizA9H0Lm6E7X7PDyOItWZzS1JaL/O9HPCp56ZOTXdfD4Dt8Pa/pYnpSesCJoSexkIa3lcA+RbD/pV5r2+aIJIp7UbUUv32PSL+2cUVk9c1NOrL80bXHiO71Fxiys54xgjnpJY3Lai0cqAG+h11X3FiyOo/ebE48sTMrqykUbtfpKCZqWa5uTESEDn9joZj+qcT9bQJUokavJTap4AwuSkgY2W2+x6SMAdgUduFalzppamunpqV56aSBUnQsi3dFa5AuSbxEDlvYY51FTmDRZfVqYIx1IulV2lJSbSAZV0qrLqCXsdieYucAG6zKjUQ1VE8kbGriNVTsiFFB6uqylmO0mhyb79MeWNeGswevpqU6nEsD9HVRCRkJABQk6WBJDaW7eTjmcaVeQVMtW0j1pFRDTnoBFGI0IkuGuCzE9dQDvy04raoyjM6cLPLE6tUSAXDAnXIdlfSboSTbfAFmVkREsgQlgrkLtLKB4G7hEIO1vDCBlgakrZU6QM5YTBgALX3CEAkLp5Wvy88S6v4c1sMTaamOVx+UlijLBrMTdgCevya1wL6TbBbK/h9Rx9HJ9pmk+0j8k4CqLlC4NwDa6jYHtGAG8/EWjFgxe9twF2B7Re++MxQ+f0U1PUSQtdtDWDfpDmreoI9b4zADEuUy3K9NCVjcROUYuUJBKgggKdhbqsbYzKeGokd4dcrnquAqk31kjZUFxYqb/rg4uTLODKOBERYQwjYuvSEtZm5tY7X7L22GwwcOlBfZR6AYAoyu4flo4ftyQyRMjxuGa5YFjpbqNewVbbkc7414KqUeaqzOqk1vTsDHHqCl3Zfm8QBYADxNthiwviHn1M1BVRCeNpGiOlVOo3G4HVuBy7cU9w9XPSxToIg4qY9BLISR1WB0kctm/DADrwnnZqelkYysWlbqRwFgL77sFNvK4xG4zBjj6YLoMTrKPycaE6GDWvrLcr7YF/DSlkTpYnUDUBIFcEs29jpQuqnmLk+GO3xFgVqcKJNLBwVhAhGom6kkRXIspO5a30wb0ZjFyektsu6OoDKGHJgGHqL4SeP+Kp6KoodBUQTS6JbqCfnS9ieXVYn0wqQfEWaOmhhjjUOkaozv1rkC2yj8T7YWs5zueq0/aJDIFOpQQAAe8AAAYizzILt1L7H9Hcq1bnqPz7/ALI+hi+Kx4lq/sufUch2SYaT+2BGf4gpwhjN6jn081/8xv6445nWSVGjppHcx30FmJK3tyPPsHtjRZsfNEifovel6s0/3X+z6RD4rfgk/Zc6zGktZJf9pj9SCSPVyP2cecOfEZCqpVAqwFukG6tbtIG6k+Fx5YYDxlRDrCUMbWuqMTbuvbl4XxKhZGa3FlFlYV2LLltjr6P9Q5n8SyUtQjfK0Lg+Wg4qf4GZ7pdqdztKNSg9jKN/cfgMFuMeNelgkjhUqrLpLNbUb9gA5D1xWmSStBUI6mxDBgfEHG5FPpzViuMxzb7JxCNRtFV08aN3agzKrehFvJjgRUcXVT85mHgoVf8ASL4Ss6rHlro2dmawUXYk9pJ3OAPoiozSFPnljXzYX9sU/wAfvFNmEjRPfVTKzadvlLqfmG506eWIpq8Bsw1CoWW5UNGUDDusf53GAGTgOoBSUFCrhub9VyhF12AuwvqHdh1iluMVnQ5jKXXRq1dEsZYX61ibE32B3Jv44siljIUXwArZ+CQbdm/1wn5nVa5j3KoX+Z/HFg51ABc9++KtpX1M57yT9cRct+pov/R2G8rm9yMzKUpGWHMEfjjpSzh1DD18MR85/Mt6fjgVllUUPh24hQq5q9ruelyM50ZqhL2Wl9X1GYuSVPMjbzH/AAxlW0jOG0myqQPM8/pjmj8iD4g4YMvZZkIPzqN/HxH88SsW/fqS7lFx3hXhv8TSvVfde74/Jk34YZz9nmAY9SU6X8yeqfQ7eROLOpsuQQTUj7RXYL4JKSQAezQ5ZR3aFxSRi6KQjsO4/ni3uG8yWroysh6wQwyG9juLBr9lxvfvBxNPMHTOqtofslU9rxyfZ6g/3JbIzeQmWJvInHappy71VHIxtMvTwsdyvIMFv+hKFcd3SAdmF0cTU1ZQSU9RNGk7q8Drcai63XWqi5YEgMCBiTktRVVFPRyGnmWoiI161EYKkaHBLkE3SzbD5lXABWXOQsCVhiBmOmnlGsqEJk0MGIB6qy9unYMTyJxBhp3KT0j6UkUipp9LFlXU5ZQGIUkJKpBFvlYDkcE6bhybp5mZ4xTzgGSAqX69tJYMSAAyhbrYi4J7cFf+r8JmWdtbSKhjF2IFmIJ6osDuBz7sAIOYZVDWlJ2WzMgBF91IJ1KfFWuPTGYs6GijQELGgBJJso3JNyfMne+MwAGrMkqZfmzCZB3QRxJ9WVz9cCZvhzTyG809XMe95h/JRhullWNbu4AH3nIH12GF3MuPcvh2apQnuS7n+EW+uAIY+GuXgH8k5NubSyH/ANVsKOT0ymEqBcrG6jVfaRHtY27CdO3hgrXfFqHlBDJIewnYey3OK8quKnjNSRGFMjioANxoNwxAB3Iuv1wA28T01LKsnTKR0MjRq6Egrrp1lXl84vsAdrnCHIFv1ECCwFhc8u8ncnxxLzHN5Kh3diAJCrFVBAui6AdyTfTtgfPLpF8VmTa5y5F2Pc8D4fDHp/E2e0+q+C/s8mnC8+fdiG9aezbEWSS+ORbGsakjrfxCcn0ekS/tbd5x1jrT274Ha8eh8bute4jwzbIvpIOxyBhcY7wzFfLAKCYg3GC0ThhcY4NSqlzRLWMqs6p1Wrf33Qay+Myugt1b7+mN6/ImDdXmpuP+fLHfg6pHTCNu25Xzty9f+eeHSupAbNbwOLSqxWR5jwPEMKWJe6n+j96K1qpGQlTa454iNudR59+MzCf8448W/E4V/tzXvqN/PELdlrbT0eqdeFgVwrnWpNrq2l/P0LDyVY5W0Ns/Zc7Hy8fDD+mRRtGilflG1sU/llWWVXBswPMd47cXrlNSJYY5BtrQNbu23HviRj2yluMu6KXjOBVTyX0exLy9zBdNkKowN+W/LBF0tiYwxGmxKKIXeI9oye4W98VLlnI4tPi2S0RHfc+wxVmWcj6YhZnsnpvRtf8As39+Z5nX5lvT8cL0Rwx5uhMTAc9vxwtIca435Z3449Za+S+rDeW1dtjyP0wZglKMGU2I5YU4nway6rv1Tz7P6Y43VtPmRY8MzYzj4NnZ/ehoq2E0etdmXmO4/wBDiLkMsT1UYnQSQIR0iNex1bXIHOw39MRaWoKNceo7xjorqHbSAAd8TMe/xFp9zzfGOFvDs5oew+3w+H+j6Fy2ghgXTDFHGvdGoUfQYm3xT+Uca5jKojpKcTdGAmrT3DbUzOFBt5YaaClzmSxmqKanHaEjErf+0e5xJKUbZ1qD8jQp4lWkP+pB+OBtVkFRL8+Y1Cj9GBIox7lGb646U+XmIXnrJ5O3ruka+gjVTbzJx0l4jgXZTLJ/lRSy/wASKV9zgAO/w4pmN3mrHbtZpzc+wxmJcvFM1+plta6/pWjW/oz3x5gCbNwtRMdT0sMh75FEh95L4kx5ZAnyQxL+rGo/AYRY6rP5eUUUQ73MY+g1H6YkLkWcP+czGOLvEcev/wBmAHN9uQt5Yp74p5PrqxLv14wD422/AYcTwhJ/32Y1sneFfox7C5+uAPEmUR06DQZGvquZZGkNwNt3Jt27DGG9I2guaSRXirbYdmIGZvuBghgRmzdb0xTVetM+lcQfh4+l8EQmfHsUTP8AKpPkP54K5Pk+uzuNjyX+Z/phmhowBYDFlGv3ni7szrqIl/8ARs36B9x/XHCWNl+ZSPMYsL7LjhPRAgggEdxxt4aOKy5p9RER8Esvl3t343zfJtF3Tl2r3eIwPppLEHEa2vpoueH5i5lJDBDIVYMpsVNwfEYtJMzDU/S8rxlvLqkkehxVQODtPmJXL51v8qsB5MP63xzw56k4+8nekmOrKI2rvF/4f96FjLpw6AHmBY4C5jlrIbqCVJ28PA41pKgqbjDJCxKgkWJHLCTdMtrszNUa+JUKufScfM4ZbT9HGAefM4u7hhNNJAv+GD79b+eKWqFYiycybeV9r4u2mcBQo5AAD0FsdcRczlNkD0ikqq6seK6L/hPZsRZjhC4j4vnWoliiYKsbBb6QTfSCdz4kj0w401WJYkkH31De45e+JUbYyk4ryKG/AtpphdLWpdtCzxm9kPgjfhit8s+U4sDjh/yb/wCW34HCBlnynzxFzOxeejn5n38SU63GA9VlDFrpYA874NY0MgHaMRa75Qjyov8AM4XRkXK2yTXTXdIFR5Ke1x6DEqLLFG92PrbEg1C9+ObVg7sHZbIQxMGry/y2SsayA2NudsQJMwPYBidFIGFxjRKVbUiRKVGXGVL6odPhNmPQzdCx2mH8Y3H0uPbFxI2Pm1Z2TrKSGG4I2II7Rbtw25RwpmFXGkpqkVHGoXd3PqvIHwvi2ptVkdo+fcRwJ4dvJLt5P3r77lytPGu7MgPeSo/HEebiGlX5qmEf7xf64r6i+E4P5+skc90aBB7szHB+i+GWXpu0ckh/xJWI/dUgfTHUgBV+OMvBsaqP+I/gMe43h4PoFFhRUtvGFCfdgTjMAS63OqeL85PCn60ig+174ERca0MkqQpUK0jnSoAY3Pde1sR6X4b5chuYDIe+SSRv4S2n6YNUmUwQfmYYo/1EVT7gXwAD4wz9qRVfoS6MbFwwAU9gYWJ37DhBzLic1NkKKo57Ek8j24c/ibWJHQyq3zSAKi9pNwb+nO/lim8tdjIm33gMDKens3IxBlpdc6A8rXPp/wAjBCUWZh3MR7HHWgUawe21vwOKej1bdM+i8U3bgucfcn9/oGKSDBCOHG2WUhc2HqcM1LlqL2XPef6YttbPAOSQu9DjnJDhzFOv6I9hiLU5cjdlj3j+nLDRjxEI9TT4SM2o+ik2+Vtx4d4/578WbmVCU58uw4UeJqW8ZPavW/r9MaTW0ScezkmmuxApjdF8sSJCTT1CjtQfRsRaP5F8sS4z1W8bfj/wxW0/nI9txPrw6TfuX1QqZVFrkUdnM+mD2YVGhCe3kMRqekCT3HJgdu488ceIj1U8zjtbHmuUWVuBb4XDbLo9/wDi/k75fmOoANz7+/Dpw7xO0Nklu0ffzK+XePD27sVdE9sF6LMLbNuPwwnXKuXNAzj5dWXV4GUt/Hz+/iS4atpKidmuC7l7HxY/yxZvBlVqpQD9xiv4N/PFdrY2YWO1r4cuCZgI5FuL6r27bWAvjFFnNdv3meK4nhcN5N7UWmn8N/2ceOn6j/5f9cJOVfIfPDZxzJ1ZP1RhTyn83646ZnskP0c/N/Q61p6h/wCe3A4PghmB/Jn/AJ7cB+kxHpW4lvxKzluXy/2SC+NGfHHpO7G32eQ8kb2/rjuq2VdmXFLqzXVvifSTWPhgXGcS42xiyPTRviXNS5kGwcOfBvGP2aIwtFJL1rxiMXPW5rbnz32vzOECkm7DyxOViDcbEciMRoTlVPaLzJx6uIY/JLv5fBlux8SZlL+Zy0oOxp5QvuuxGOyUmdS/PUUlMP8ADQyn3YD8cC+G/iBCIP8Aa5BG6bFiD1x2NsOfeP64Jx/EWB/7PBV1HjHCdPvi3hNTW0fO8nGsx7HXYuq+9nT/AKl1bbvm9Xq7dCqq+gubYzA2s+JkkbaTQTL4OHB/0Y9xscCU3FWZy/mMsZQfvTNp+jFcR6imz6UfPSwjuDb+4RvxxYchtudvPAiv4hpYvzlREvhrBPsLnAFOcXcP5hGjS1P5UAbyI5cDzuAQPS2BeXUp6pAO1ji9KLMIamPpIXWSMkrccjbYg3wgV9IIpXjX5VNh4DmB7YAQcwNp5V8b+4B/njWN7EEdmNuKhoqgf0kB9rj8LY4o1xfFRkRcbG0fReD3xvxIwl7tfwWbkTKYlKciL+vbf8MGY8Vnw7nRp2s28bHcdoP6QxYtHUq6hkYMp5EYsKLlZH4njuKcNsw7X5xfZ/x8yaMaPjNWB3EEtqaoI7IZD7I2O7KyK29CDnmctJUM6MQo6q9xA7bdtzc+uIstaHUqwsSLXHL/AIYXaTNL2DC/iP6YKYqXZbXLb8z6FXh4OXSoxXs6W+zRqi2AHcLY6JybwK/XVjXEnKo1tIrtu7XHoNvrjGLrxNtjjqn+Dca4t9t68kgJWz6ZY/W/rYY65tTdJGQOY6w/p7YgZ+hSbSeYH8ziZltXcBTzHLEjJTUlNeRU8FshOmWNZ2kLqnHVXwwVeWJIb7qe8dvnjSmylENzdiOV+Xth+Jg1sLgmVGfKta9+/wCO50yyEqm/M7+WJlNVWa6NZlPZzGOVTNoUk4B0kpBvfc74jRg57kXV2RDF5KNbWuvy/sZeIMwMsTlh1rC9u2xG/hgdlP5seZxHzCqvER5X9xjrlkoEYv4/jjpY5yr9Yh4kMerNfg9Frb+D6dAgKcSdU8jibT5HEPuA+e/4445M2uTYchc/hhnihx3xY6h1Krj1qnkrlfkvqwYlCByAHljWSkwa6HGjw4lFC0IOfZZpPSKNvvD+f9cDImxYVXTgg7YRc2oTC+3yHl4eGOVkN9Sfh5HK+VnqNiV9oNrXwLFQBzOJlHSTzfmYZH8Qu37x2xG8Jy8i8XEIVLrLRY/wnycSO9TIAyp1EBFxqtdmse4EAfrHuxbU2YRQgGWVIx/fYL+JxUnwz6aCpFLIxiLDWQNLBiQbXvcDZSLjttizcx4RoqmXpp6eOWSwW7XOw5Ai9j7YnVw5I6PLZmS8i5zf6fI2HGlB/wDm04/3gxmJlPw/SooVKaBVHYIkt+GMxuRRXHwxic3qKusn8GkCj6C/1wQpfh9l0drUsb27ZLyf6ycSKnjOnXkHb0A/E4CV/wAQgoOmNR4sxP0AGAGsxRxJYBI40F7ABVUeQ2GKrbMunnmccjIbeVhb6Y1zriKqq+oFYi46oGhd7kX1WvyNueA/CUUjNKCjA3DWII23F9+zx7cAQ+PafqxyD7twfI2/4YXaWe3lixM+y8vCSQLAXIuL2OxNvPFYOhico3ZyPeOw4i5FfN1L7g+Z4T5dhpWB5Yl0GYSQm8ble8dh8wdjgHFL3YlJU94xXODi9o9jHIqtjy2Lp+6HGDjaUDrRo3iLr/XHHMuLHljePo1UOhQm5JswINuW9jhYE64wzr3438e7tsjf/L4dvm5F+7+mzynpUT5Rbx7ffHUm3PHB6odgxCqZyeZxqoSk+pInk00Q1Wv26ImR1ikkcvHEgYAQyYnQVBGNp067EfF4i5L1zfOIFZS7X1KLA39h5YD0z4K1f5UaBtsTgGCVNjsRzxKpjLw+pScSvqWX/wCa10W9ebDkNUQO/wA8djVnwwGSrtiTSa5TaNHc/wB1S34DHN0dexLr4mlHXMa5nPtz54iwNidRU3SXYi45D+uOU2VSBvyas4PIKCT3dnj2+OJEa9Q0Ut2apZDkzacfkie9gPb/AI/hjqjWAHdiTLlUxjVVidiCOSntv2nxxrR8O1coDLGdJI3Fid+4X6xA3sN8J1NpJDGzoVynOXd/QcOCMrDRGRies1hbuXb8b+2HGCgjHZfzOBFEFp4Y0UlwoCkrub+S3sSfE7nGZXxJHLO8Qv1Vvez3uCQRp0+W52GO8IKK0VeRkStsc/eMkUCi2lRubDbme6+Bua0JuSqkn7wAvY9+2PeGJ9TVMEpZjHItTHpILW2NhsO1bWsNm8b4KzVRZpBE352JKmCxsXKEFk8QR0d/CU420cVJp7FM5fI1tKHdS43AuFtci53tcbeOPMq4ZhqJjDUk7xiVQjWBB8bX9vHDZFXRJVvCzKh0Cpj1ELp6TUsikG1usA9u0se7CZxPXU0s1EySCxuk0aMQ2jY6bruACCLjsbDRlzY30/CtDTWKQwKw5NIQT+89ziTNlsz/ACSRIvhGXPoS4H8OO1NDllLuhpIiR85ZNZ82Ylj6nEWoz+gkuBVyS94gaQnytTKCfLGTVtvuKvEmVvRvHVtUPIysFIYItgTcFVUAmzWvz2OJuX8bZnXuyUMMdl+Z7WVb8rs5tfwAJ8MTqvJaOdG0UEzMykCSSEqwuPmDVBVgRzvjt8FAIqeWmYWlSQs/eWHUb2sPQ4GDBw3nb9ZswjQn7q6iB7KB9MZh/qq5YzZtV7X2Un8Me4A+dJ80OhHZyA4BA0ML8iQG9bXGGJMvWOeHY6JGML6tW+tGAtrUE9bT2+mA0Sh2dDTnoqeJ1BbUdgwsx2JQWU9Y918T8+o55xGscEsckMsUo6bo1N3Yqm0Rset4X2N8AM89KQLxIzyK9OjKoJPVkUsbC5toc7+GCAyOq0sejBYBwutxvolLRXsb8vHzw1Qwx0VO8khBYKGmkAALsABsOzsAHl54RKn4oNr6kSab8iST7gj8MAcc7iaH+0dQMssQYiysW0yLbc9oYWvfniu80oOmW42Ycj/I+GL+y+oir6UMUvHKCrIewgkEX8CNj5YqjNcs6CZ05gMQD5HGsjrU9PoVsrspKsCCOYOJCS4acyylJRuNxyI5j+uFmryWWP5euPDn7Yjzp32LrH4jyrUj0SY8MmI1LTzSEqkTsRzAHK+wvfliachq+r+S+bt1LYbE7m+2wOOXgMmPila8yO82IM9RfDbkXB0cyK8s51G94kADKQSCGO9uXdiZmHD9NCBpWMEOtz0hdyL2PMWXY/THeFGu5W5HFOfpEQusvzAjzxNoUlkNo43k/UUt/pGL9o+CKNLEQK/aDJd/9VwPQYNw0CqLKoA7gLD2GN3UmRIZ1kOxSuR8E1juWeLo1tYdIQDv/dFyPXDKnwqjkIaaVr90agehLXv7Yshqd/uhPNifwA398cJMsqH/APqRGP8AChW/vKX/AAxvGKS0Rrbp2Tc33F7Lvh1QxcqcOe+Ul/o3VHtgrJUUtOLGSGO33QVH8K/0xk/BUcv5+oq5fAzlB+7EFGNqXgCgTlTgnvd3f/Wxxsc22ync9qIYJz0S6o+kup2K6S2/VPhcWt2YN57W9B0UwHIsmjtYMh3Atp2YK2222GbjbhiFJonV0p4njMRQKLMwOq43FzpJ28MRZ8hiFPGoE01lBUqAN1FgWvpC37RtffAwLCZ7KwV0MKA7WLF26zAKuna7ALa3bc450OU1cFVTrNG/RB2FOZLxoZnGpdjuAG7D+jh7oojX5QyAAVEQK25WmhN15d5AHqcG89p/teXiSMXk0JVRDt1paRR4XI0+uAFWi4ZqnEUM7xJPYT31M2rQ+l9lAB2cC29tYO9sLNYDTTSnofytNUESGNW60bC4u4HVBVgd+7Fo8QVgRqGrX5DMI3P+HUJYH/xBEcE5azo6uOEooSeN2123Mkem6t33j3H6hwBT/D71tZVSVGXxaLII2kdwVJ3O5IsW0kbAGwAPaMH+EuHag1ghzNSwjiL04EjBeYDFOjI1bEAqeQttgzBXQUZqsuu8cksjNSrCjFys0YsV08tDhxe4ACdwwS4rppjl8c7W+1UgjqDoNwWjAMqjvDLq+mAEfj3hukpJ2lkM0jVLARQxvZ9yFI1NewBI09/LsxF4loYYoJlpxHqgtcqq6gVsSGMdrFd73BHPDP8AFbKTV09HW05GqNwyte10kAZdx26wtvFsLENFWXmEXQjpnMjRWlk03BBZTuW1FSx2+9z7MAH+CoaIwIRQGpqE2d1hV9zuCXlIRSQRtfDlHNV7CKjhhX/EmAI/YhjYfxDFV8K1lbRVK5fCoSaZgC80baQLai4B52Fx6WxYmYvTw3WuzV9VrlOmSnPokADgepwBNz2aWGjmkmnijdFLq6pZdhspEjMWJO1xbmLDvrb4bzzVck8nTmOZ+tsLXFgDyI5WHtiwq3hqhJSJqOScSD84dcgUHtaaSS479iT3YratpxlGahISTGAsigm5CvcFCe3kRfuIwA35Jw2auESVEk/TKzRShZXUBkYqwAB5X3BPYRjzDBV5dPI3TUcyJHMBIQRe7FQNXh1QvqDjMADHmuaUS7tM09E5PNrayL9/5v8Aj8cReI8ySJZnVlEtOYwQSLt0emVbLzOzH64F5XQJNKpzOR6qQASUxiMjxlTdSwEI5hhYk25jB/MqeCKNkWWnpVdSCoiUObixvdiSf2b4AUuLOM5KilkjLqVNjsoHIg4UeGcinrZliisL7sx5Ivax/kO02GI9LlzEaSTa38sXR8JKBUppHA6zyWJ8FAsPck+uADiRw5dSKi/JGLKDzdjcn1JuT3YrnI5lrTKXsT0jA+Z1Wb3Bxp8Us+f7RJFfaPqqPMA38zf8MLXBWYrTdKJSQskTAEb2cG6/Rm9sAPNRl0Tjo9FmuNJWwsWhLAnvGpGFu845y0VOhJWNXvEzBRck2jEiG7CyuQH9ADgTTcWGeTpaeCSUmKAsBpAV45GZrkmwBRyNz2Y8o8wq5EXo44VNPP0RuSbi3RorEbWEcwNxz0nDRnbPeJK8Rww1ESFgEQ7BQAk0d0Asbmzpe5G24wC/6YkZQ/SU8YfS2k3LbhFKaT2/Ntf7xxKnoKyKhTXNG0VOysEAJuNQAFzY2CPcX7xyvtMnyuGRmBmWZqcq0yqpUAPYdVx8zX07XHI74GDpwmJSs8QkdujlJYpHGSekAkuTIQq7k7W7MR+M6tI6Z9Uhdm6gUypq3B30xLbbnbBGlpokrAqwlmliYhRoYgoV/KESNpayki7EkdmJGfLJNTyQXi1sjAgyKTYMWBEcQID6bC97A4A2yzjeqkjjSmo2nYIAWAYi9hzOyj1ODlImcy7t9jpl8QZXH7IOn+LEX4JVN6J4r3McpPowBxYZW3PAC7DlkidaorpG8AIoU9NK6/4sSv8ApKJBZFmlP+HHJJ/GRp/ixNnzKCPd5ol83UfzwMquNqCP5qqP9m7f6QcAcZc4rGuIcukHc1RLFGPZGdvpgdNT53Lyehpl/ul5G/ijtjZvihQE6YjNM36MUTMfbEmLiypk/M5XVkfpSmOEfxtf6YAEz8K16Ayy14kKjcGMkWuLlbsACBfsxHSkaYaekrjq26SyRKvjpspI9DhpJzGZWVoaSFWBU3lkkaxFjsiqL/tYVqDLkCsryyTNGSjGdnCbGxuqhUb2PngBe+D+cFKmand9XSOw1X2Lqzdb139xiz3cUsQP3FlA8kkkt6BC49ExSOeN9mzESxvGQxVwYlKoGG1gLnlYdvbi2OIc8pJqCZXmROmp2Fr3KlkPMC9rH8MAd+L8oL5ZUwqN1jZo7dhQ9IgHlYL6Yg12ZfaMspswTd4NFVtz6t0mXbvjMm3lgdkfxJgFFCakOZejtIBaxtte5PaN/XCVwlx8KOhaAIsilnKK5JOlh8pA538+04AtbOYkjrqOs2IcNSM/cJRrjP76lf8Ae4IZdQuk9UHs0M7LIgJ3uYwkiW7B1Fb9s92K1ghrqmlp6N5o1haFWVwust0JQgEmxDX0m4PYcd0yeeoEHT1UxkaKRVXV1UkWwZTtdtwfRDgA3kFTAtNUZZVSiP7O7wqxNiYydUTqTtqVSvqowDrOL46Cjkip5ulqTO1pSgsULkgja1wlha1tV8BqDgYiX8pUtJHJC0ymJdLOyldSAPcC2oc+/sthf4v4eWndNMjPFKgeNmtextcG2xPI38RgCyctz6WbJ5qyqI1wMXppSoBLJsLAWuC908QSMGskzurqYhKMtjBkTZ3mRVdSP7qs4BHYRiv+Kqh6rJoFhiZYKRh0jakCsEBTZAdRsSDcgDmd9jg38M6156UxtWyU6QnZUEQJU73Lyox532FrbYAb8oyrMUgjhM9PGI1CaljeZ7DYdaQqCQLC5Xe18InxI4PSCE1v2mSebpVWVpCm9+qNIQAKQdO3dhrrWytfz87VB7pJpZR+6Do+mBea8Z0aUstPSUws6MoXQqR9YWuVXc+3YMAReDuPBDTLG6l9JNj3Dnb3v74zFa0bkLbuxmAHnh7iGQ5jUx081IkKwRrEZNfRKiclQAoSQXa97X3OHSlzB9LFqtW0qXY01MwFlFzZmLqT4Xue7Cjw9WtPLJ9kRIXTrJ08VlYNp1WRWDBhqvft279maopKt0KuZqosCpEeiCLcctiXI8LnACVSRpKWkRiUZ2KkixI1GxPcbWw18OZEaoPH9qqIESxKwsF1XuLkkHu+uBvCfBFZHBpkj02uesy37+Sk4J8MNK0/RwSCJnU6mKa9l3sFLAX8TfywAufEDhVKWoiEZkZXjJvI2olg1ib+RXA+modJUbAnvXVzHdcb4tyThFZWD1U81QV+UNoRVvzsI0B3sOZPLEHhyggNVVRmJGMTgpqAYqOWxa/h74ArLhGomEzOwUI6WQqhPyMdrI5IO53seRsMcsyqqj7XMsBcRM6GVlGpwdADOCVuDpsQDvdMX81ONBQAKCCOrtzHhj50yvKMylZhD0kkmro5Tf8A+3sNTNsu97b4AlxwRyzPG8tTISrM4kuig2jAsAB2AbHbqjACLMilC8YJ6T7Uk1goswUD5ze5sRsPPDFV8C5go1VCkjtYaXPK27Ak++GjJfhwk4WUSKqgFCtixuLg35C+9/UYASsw4jQywyJEt42b59LKQykEFAO8KeZ3GPK7i6qkGhXKg7WjUKPoP54fc9+HcdPBrjYuQQGuABY9oA5b+PbgzwPw5SPThngjeRXZWZhq3BuNjsNiOzAFWcMQ1XTNSUsgSSRib6yoIVd9xv2Yc4vhdVyG9RXC3aFVnPu7AfTDD8R5ko46SpRAOhq0uEUC6urKw253Btjc8T5jL/Z8qdR2NUSpGP3fmwBAovhFRrvLLUTeBdUHsig/XDBQcC5fFYpSQkjtddZ93vgd9izqX5qijph3RRtKR6uQMZ/1Dkk/tWZVs3eqOIl9lBI98AM8tVBTrZnihUdhZUHttjahzCKdOkgkSVLkXjYMCRzF72vgBR/DjLUNzSrI3fMWlP8A5hIww/kadAPycMa8h1UUeQ2GAFfMOPY4mZDBKrrsRJZbe17+YwsR5xPUyGojljjhecRMoj1MpPU1amaxu+n7vJsAvidm4qazVBuiRiPV+kQWYny3t6Y8+GFYypUwhgHt0iFuWq1rn104A755kFTWzSioqFSOmkCRO0d2Ik0kXCW23UE8ufLfGtJwCrEJUTSPaQxzKhCgArqRlJBOlhpB8Wt2YasqpmrmdovzVRTBJX1D8m6glRa9y+mQ8uXRi9tsNlNwwiyGVpJGdkVGtYKdJJDWsSDue3kcAVRm2V0uXRQPItr6o2fdiWUjSRf5QUDNYWG2IKZkTYQUjgkgk2RV6xB7Lk3v3fexZHGXAzT06xxN0mh9emU2LABhpDiwBsbbjs59uJ/w1rA9J0ZQRy07dDIlrEFR1b/s237bYARvh5VtvSSIUmhkJjQ7EBgeqNVrjS1x33vhwfh2pkWFrRxyxzCU3NxyKyAaL/MpYjxbfAH4n05pK+kzBb2Z1ik80JYHzKFh+wMWmDfcYArfhVY6qpmiEhH2eVpF0/3ywkjOobWct/D3Y68dcNU0NPBI6GSKCoUyBzcdHI2huVtl1KR+oMRJ6f7DxDGw2ir0b9/bUPVtDebnD7xJlgqaSeA/97EyDwJU2PobH0wBrFkFMsDwJDGkUiFGVFABDCx89sfOq5RPDK9PoZpEcpsLk6TYEAb7ix9cXt8NM4NVl8LP+cQdFIO5k6v1Fj64NxUEUcskwCiSYqGY2ubCwA9uXbgD5zbL5tWlwVPcQb+xtht4c4OeayJa/OR25L3cufgPA4tfiHJUqYzdR0ii8bW3B7r9x7sLvwqrhLDUbWZZtJB5iyiwPrf64Ag/9k8J3Mu/baMf1x7h+nMl+oEIt94n+WMwBXvxgyRUy8S06LG8UysTGNJIYdGQSu55r+6MTvgvIzZYpe5PSyczc/N34Y+MKLpqKojAuTExHmo1D6gYA/CAAZf1dx0rEeoU/wA8AOuK74fjEeavH3GQDyI1D6WxYuEbMYOjzunfsmjPuqMD9NOAHjFd5TWFM/qYj8rKQPMxQyfybFiYqbPpeh4gjfldor/to0OALYwMpammilNLG0aSteYxj5jqJJcjtJN/buwUtin+OpDS8R0E97LKqIfVnib0s6nAFvEYrvhHMugzeuoG2VyJor/qLcDzUj9w4sXFLfFuRqPNqStTmUBPj0bWYeqsB64AuGupRJG8Z+8pH9D6HCP8J6xm+3xPs0dTy7rxqCPdTh6pKhZESRDdXUMp8CLjChlFD9mzuqA+Ssp1qF7tUbBHA/eVv2sAc/jTTF8oqCOaNG/tIoJ9icZQfEiiWlgeaX8o0SF0VSSG0i4PZzv24M/ECk6XLaxO+ByPMC4+oxV3wZ4Rjqi9TUqHSFhHHG3yltIYsw5MACtgdr3PYMAOkPxEeo/sOXVVQOx2tHGf2zcH0OOwnzyblFRUq97u0rD0UacH864lo6Oy1E8URtdUJGq3K4Ub29OzCxV/FuhCs0QnnCC5KRnSPNm5euAO/wD1Qr5f7Tm01v0aaNYR+9ck+2M/7L6Qm7y1UjfpPNc/hhuo6vpoEljt+UjDpfcdZbi9sK1PlOcSMpnr4IVuCyU8Gq/gHl7++2AAed/D0QKZYnZ0A6yuBqA77jYj0xVWbUboWC9ux9MfTWazqkMjP8ukjzuLAep2xSHEVMqxlrdYkD3IF8AW3wRli0uX00agdWFWYgc2ZdTN6sTins444nqJGfpGVb9VFYgAdgsO23bjaoz+QpoR2+XSLMdha30GFt8v5AAknYAcyewDxwBcHws4klqOkikJfQoYMTci5tpJ7fDyOCeZVS02b052ArYmjcd7xEGN/OzMl/1e7EngLhlaClCsQZX68zeP6I/uqNvc9uKb434rNVmfSxm0cFkhI8Dcv+030VcAXTx9kX2ygnhHzldcf66HUvuRbyJxtwHmX2nL6WU/MYlDfrKNLfUHBPJswE8Ecq/fUHyPaPQ3wE4Rpvs81ZS/dEv2mIdyT3JHpKsg9sARfillpko+njF5aN1qUtzshu49Uv7DDXRVIljSRd1dQ48mFxjdtLXU2O248DcfWxwE4NhMUDUx500jRD9S+uL/AMpkHmDgBU4Kl+yZxmFCdklb7TF+0Axt+8w/3eDnxTyx58ulMd+lgK1Edud4jqNvHTqGFf4qMaTMaCvXlvE/jpOoD1Qv7YtNGV1BFirC/gQR/TAA7hjNhV0sNQP+8QE+B5MPQ3woZYPsOeTQ8oq+Ppk7ukUnUPO9z+2MZ8MD9lnrcsa9oJekhv2xvYi3fbq+pOJPxaomFPFWRD8rRSrKLfoEgOPLkx/VwA9YzEXLK1Z4Y5k+WRA49RfGYAknCL8Gh/8AD/8Aen/QmMxmAHvCpxQP9vy0/wCJL/oGMxmAGvFN/Ej/AObL+pB/+x8ZjMAXHin/AI9fnsuPb0h3/wB5FjMZgC4MVJ//AKCH5OkPbeT8I8ZjMAN/wsYnKqW5v1WG/hIwH0wUzEf7ZSnt0yi/hpU2+g9sZjMASs8H+zT/AOU/+g4QvgSf9jn/AM//APmmMxmAHutyuCWRGlhikYAgM6KxA7gSLjA3j+FVyutAUAClk2AAGyHsx5jMAcfhgxOVUd9/yX/qOGnGYzACB8RJW+0066jp0sdN9r7725Xwr58oMYBF9/5YzGYAE5PEuo7Dl3YIUkY+2Umw/Pp2f3xjMZgCzfiC5GW1ZBIPQtuNsfNh+ZcZjMAfQfwrYmh8pD/pXBuX+3R+NO9/SSK3tc+5xmMwB0J/2seMBv6Otva59zjKb+1z/wCVEf4pv+HtjMZgBJ+PC/7BEe0VS2/8OXDbwSxNBSkm/wCRX8MZjMAKldtxPBbbVRb27etPz7+Q9hh14kUGkqAQCDC+x/UOMxmAF74PuTlNPck/MN/1zjzGYzAH/9k="/>
          <p:cNvSpPr>
            <a:spLocks noChangeAspect="1" noChangeArrowheads="1"/>
          </p:cNvSpPr>
          <p:nvPr/>
        </p:nvSpPr>
        <p:spPr bwMode="auto">
          <a:xfrm>
            <a:off x="155575" y="-1455738"/>
            <a:ext cx="4076700" cy="3038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AutoShape 4" descr="data:image/jpeg;base64,/9j/4AAQSkZJRgABAQAAAQABAAD/2wCEAAkGBxQTEhUUExQVFhUWFyEXGBgXGBwbHRwhHBocHB8aHRsYHSggGB8lHCAcITEhJSksLi4uGB8zODMsNygtLiwBCgoKDg0OGxAQGywkHyY3LDQsLiwsLCwxLy0sLC4sLyw3MCwsNSwvMiwsLywvLiwsLCwsLCwsLC40LCwsLCw0LP/AABEIAMIBBAMBIgACEQEDEQH/xAAcAAACAgMBAQAAAAAAAAAAAAAFBgQHAAIDAQj/xABOEAACAQIEAggDAwkFBAgHAQABAgMEEQAFEiEGMRMiQVFhcYGRBzKhFEKxIzNScoKSosHRNGJjc7Ikg+HwFRYXQ5OjwtIlNURTVLPDCP/EABsBAQACAwEBAAAAAAAAAAAAAAAEBQECAwYH/8QAMhEAAgICAAQCCAYDAQEAAAAAAAECAwQRBRIhMRNBBiIyUWFxsfAUM4GRweGh0fEjFf/aAAwDAQACEQMRAD8APSJGKeiqfsyUs7ym0UZaLWjKwu3Rguo+VrWvcAHng7NO3RkyERoFJNjKBsL/ADO0ZJwj8WxVdTmaGnU1awmNpejGhV3YGMiR+qbC/P72HTK6MSSyrGkCyREJKCblQ1yqMscaqw5kAk8zvvgCvcjzuqFNLBBrNP0kqxnq7o7MQCWNwbHlfHnC1FPOkNBVNIiPA4UBwb6LWW24AsfPqnBXKuAp1ppWgrSYkeS0ccPXZ4nKlQWay9aMDt5eOItDkldTTQVDRz6xMqRiolQKS4ZbHQzaLliBfe9hzOAJVZwcEaIGSRVipGnKIVZ2aMBWVWI02sw7O7Eyg4Epkll1SSPpbXIxe143iJR7IBYhlI8bXx4lLmX2yClZ6eBxHNOjhWlVkeXrQm9r2LJtYbIu+C1Blt5pNTtJKojp5igZVYIxYr0akqqmKQdXwPfgBTzrJqemr6amECF54kLu2tgdHSmQhFYXdtIAYna4xArI4ny8yQxGNbjo9uzpAFu1hq6vMjfzw31PBscrJVT08hMcXWDO2naNb2TUCLFXFhzLg74l8N8JxNFaOGFYwhiOqxYsjsp1bEAlbNqBuTgCqcupSkiStuyOrD9lgwxa/GsNZJQyVEr0+iJOmVYle9rb3Zj+ib8uzAzPuBvs1M0nS9IRtYLa1wbG9zfe3vhdfi6d4Vg6VtBQR6eQsV02Nue3fgBd4MzCWmqHdFVnkS9mW/I3uNxYgYbZJJcyWSGbo4rFSbRjXzNiCCSNwRgSuSyq8EsUEk2k9YIha4uQRyI5Ht7sSKCNqFunemqI+l1iUMhsLPdDdhoHVv29uAOIoIUhVGqwt1KsLrcG+kj37fA4m8BinMv2VGLq6B4mcbh4X1LY6RsQBsO7xxrwRw6Kz7TLTAowlZDrdbANZ1sug9p7APlxtxvwzVUMEEryrKRKwd0UrbWGI8hfbbtt34AdM2q4oQ0wKjo6xBIpIuNRWFz5dG6vgZW55TIdLTpqIkpy63cjS3SQSHTe4UXB8TiVk3wuopIklkknl6ULKQXCjcK1uqt7cu3Aih4SjgzwQyxrJTSIzwrINQuVB+9e5XS4uewjAALiSSOuq3WmkkG2pyqHSWCKRe9tINid7HYnHXOJW0xOIZVZbGYsgCgFDyI2PWI5YtvPaERUVQKWKNJBE7IqIoBYKSosLXudvXFZUuW1k1+lk/JurBgYgmzEN986juANgbW2wAEGaeONKehvdiPmN/fByLIgraSouD+iRf0YA/TBgZVYb2GAAnDeQLUVUUTjqE6n8VUXI9eXri8EUAAAAACwA7PDFZ8NgQ1aMTser+9tiwKnNYY/nmjXzcD6XwAlfEnifRHJGh+UWPi3YPIH6jwxV3w4z1aVpFlLdGVLXFrq4FtQue0Ej2wwcTx9PVT9GweNbspHIlgD9LkeYwq5aEiqCJCFR13YgWFu3cG3d64AdoOLJJFE8VOxAgXpCGAUSRPrUqOdhdwRbcEDG8uZ1zKFihhRSUZH1XsvSs8YBvbYEj5dw4vfGcH5HPGImlmjZKx+o0anqOIybMDYAkKR5qO/HSj4GRI6hamoqJPszr1Vcopg6rBrD+4DsNrxW5YAr3ilpRP0DBVbVqIQWUGSxBFvMn3w4fECqkMOWyRR6aFLKEOkhnHawUnqlVYb97d+JvF/w1kF3oVXQig6S51vtvYn5m58yL3GIzfD2appYJFqkEjx9NFAVNiAB1derZrMN7fe9cAPNNxzQRoAgKC3ypGABty2sMC8x4wyt/zsLS/5gDfR3OBn/Z9TfZkqBNMVujSCRlGlQ9pl2AsQLjvBQ9+Gg8MwQmY09OkLppOtlaRXW1yR1gQw6w2P3QSDcYAqnMoFl6boUnhpzMOjbQQoR7akB+XSGJse4gYubhnKqSSnjZYI9gAQRqsy7fev5g+OFDOI0qUsnXJGzmOZgO4jYKLdnWwP4XzOsaU0dPKkL2vI0i3AYbAAW5kC/pgC346VFFgigdwUDGYSxwlmDbvm0gY9iRWH+vGYAKZXRCLMK57WWaOGUnsuBJG30QH1x1yyi0V1VIoGmeKF797L0iN/CI/fEyWtiMXS60AeO4LMBcMLjmfHCfwDxxTvl1O08oWVE6Jwblrp1b2A7QAfXAEz4dVRdcwhvYxZhUKPAO5YEd25JxEEklRkD3Zmnigcajuxlpmazb76tcYN8LHCPFkdNmGZG0ki1NQGiVF3LXPIEjdtY9sNWVmogFRAqUmuaaSdIJKm0gWXrFCqoRe5bkbb4AIcP5glfBR1y21qrBvDUumRP31U+gwE4RzMrn2ZU5O0iJMo8VjjU/Qj2wucBcQJl9K1KaeoaoWV+kjvcKQxACgAkDQF5Dfn24jZHWTjO4KyePovtEhg0ki4Bjsu3P7o3I54AvKVNQKnkQR77YrP4GVjiKspZWLSU9S1yxuTquCSTvuyN74sy+A2VcN09PPPURIVlqDeU6mIO99lJsNyeXfgCTxHTdLSzIOZjJHmBcfUYqT4Y8JiepkecBo4LFU7GZidOrwAB27dvW6b4r7gSYQ19VSnY2Yr5Rvb/S4OAG/iPOFoqWSfQWWJQdC2G1wPIAXxKyyvSpgjmTeOVA4B32YXsfwxxz2gFRTTQHlLG0f7ykA+9sJ3wRzIyZYsbfPTyNEw7t9QH1I9MAeS08eV5nCYlWOmrbxso2VZByIHIA9Xbsu2HXO8vFRBJC331sL9hG6n0YA4UvjJQdJlzSL81PIswPaBfQx9FYn0wd4LzsVlHFNfrFdMn6y7H35+uAOXw9mZsupw4s8amJx3NEzRsPQrbGcWUJL0lSvzU06lv8uT8nJ6AMH/AGDgxSUqx69OwdzJbuLW1e5u3mxxFoa9ZXqIWtqhfQw71dA6nyKsR+ycAEmW9weR2OK0yiZwCgIOklToVr3U2IYhnNx4jFk3xVVW7pWVaBbrDNqDFiNIkUS7LHEzles1ySB+GACMTXma0bKq7AsLa9r6gLDbe3by54myjbHAuuoWdCbbgOXP625JC9gG2JLLcYAUs3r9Dyf3U+pv/wAMHcn4GpHhSaeWUlgCw1qig9o5X5+OFHiWnYzAgdVnAbwAONuLszJhig7CxlPoNI/E+2Ods+SLkSsLG/E3xq3rfmOObLlsEVoZYlcEE2kLsRytzPn6Yr/izLgNMi2Knrd4sefmO3ATBKizA9H0Lm6E7X7PDyOItWZzS1JaL/O9HPCp56ZOTXdfD4Dt8Pa/pYnpSesCJoSexkIa3lcA+RbD/pV5r2+aIJIp7UbUUv32PSL+2cUVk9c1NOrL80bXHiO71Fxiys54xgjnpJY3Lai0cqAG+h11X3FiyOo/ebE48sTMrqykUbtfpKCZqWa5uTESEDn9joZj+qcT9bQJUokavJTap4AwuSkgY2W2+x6SMAdgUduFalzppamunpqV56aSBUnQsi3dFa5AuSbxEDlvYY51FTmDRZfVqYIx1IulV2lJSbSAZV0qrLqCXsdieYucAG6zKjUQ1VE8kbGriNVTsiFFB6uqylmO0mhyb79MeWNeGswevpqU6nEsD9HVRCRkJABQk6WBJDaW7eTjmcaVeQVMtW0j1pFRDTnoBFGI0IkuGuCzE9dQDvy04raoyjM6cLPLE6tUSAXDAnXIdlfSboSTbfAFmVkREsgQlgrkLtLKB4G7hEIO1vDCBlgakrZU6QM5YTBgALX3CEAkLp5Wvy88S6v4c1sMTaamOVx+UlijLBrMTdgCevya1wL6TbBbK/h9Rx9HJ9pmk+0j8k4CqLlC4NwDa6jYHtGAG8/EWjFgxe9twF2B7Re++MxQ+f0U1PUSQtdtDWDfpDmreoI9b4zADEuUy3K9NCVjcROUYuUJBKgggKdhbqsbYzKeGokd4dcrnquAqk31kjZUFxYqb/rg4uTLODKOBERYQwjYuvSEtZm5tY7X7L22GwwcOlBfZR6AYAoyu4flo4ftyQyRMjxuGa5YFjpbqNewVbbkc7414KqUeaqzOqk1vTsDHHqCl3Zfm8QBYADxNthiwviHn1M1BVRCeNpGiOlVOo3G4HVuBy7cU9w9XPSxToIg4qY9BLISR1WB0kctm/DADrwnnZqelkYysWlbqRwFgL77sFNvK4xG4zBjj6YLoMTrKPycaE6GDWvrLcr7YF/DSlkTpYnUDUBIFcEs29jpQuqnmLk+GO3xFgVqcKJNLBwVhAhGom6kkRXIspO5a30wb0ZjFyektsu6OoDKGHJgGHqL4SeP+Kp6KoodBUQTS6JbqCfnS9ieXVYn0wqQfEWaOmhhjjUOkaozv1rkC2yj8T7YWs5zueq0/aJDIFOpQQAAe8AAAYizzILt1L7H9Hcq1bnqPz7/ALI+hi+Kx4lq/sufUch2SYaT+2BGf4gpwhjN6jn081/8xv6445nWSVGjppHcx30FmJK3tyPPsHtjRZsfNEifovel6s0/3X+z6RD4rfgk/Zc6zGktZJf9pj9SCSPVyP2cecOfEZCqpVAqwFukG6tbtIG6k+Fx5YYDxlRDrCUMbWuqMTbuvbl4XxKhZGa3FlFlYV2LLltjr6P9Q5n8SyUtQjfK0Lg+Wg4qf4GZ7pdqdztKNSg9jKN/cfgMFuMeNelgkjhUqrLpLNbUb9gA5D1xWmSStBUI6mxDBgfEHG5FPpzViuMxzb7JxCNRtFV08aN3agzKrehFvJjgRUcXVT85mHgoVf8ASL4Ss6rHlro2dmawUXYk9pJ3OAPoiozSFPnljXzYX9sU/wAfvFNmEjRPfVTKzadvlLqfmG506eWIpq8Bsw1CoWW5UNGUDDusf53GAGTgOoBSUFCrhub9VyhF12AuwvqHdh1iluMVnQ5jKXXRq1dEsZYX61ibE32B3Jv44siljIUXwArZ+CQbdm/1wn5nVa5j3KoX+Z/HFg51ABc9++KtpX1M57yT9cRct+pov/R2G8rm9yMzKUpGWHMEfjjpSzh1DD18MR85/Mt6fjgVllUUPh24hQq5q9ruelyM50ZqhL2Wl9X1GYuSVPMjbzH/AAxlW0jOG0myqQPM8/pjmj8iD4g4YMvZZkIPzqN/HxH88SsW/fqS7lFx3hXhv8TSvVfde74/Jk34YZz9nmAY9SU6X8yeqfQ7eROLOpsuQQTUj7RXYL4JKSQAezQ5ZR3aFxSRi6KQjsO4/ni3uG8yWroysh6wQwyG9juLBr9lxvfvBxNPMHTOqtofslU9rxyfZ6g/3JbIzeQmWJvInHappy71VHIxtMvTwsdyvIMFv+hKFcd3SAdmF0cTU1ZQSU9RNGk7q8Drcai63XWqi5YEgMCBiTktRVVFPRyGnmWoiI161EYKkaHBLkE3SzbD5lXABWXOQsCVhiBmOmnlGsqEJk0MGIB6qy9unYMTyJxBhp3KT0j6UkUipp9LFlXU5ZQGIUkJKpBFvlYDkcE6bhybp5mZ4xTzgGSAqX69tJYMSAAyhbrYi4J7cFf+r8JmWdtbSKhjF2IFmIJ6osDuBz7sAIOYZVDWlJ2WzMgBF91IJ1KfFWuPTGYs6GijQELGgBJJso3JNyfMne+MwAGrMkqZfmzCZB3QRxJ9WVz9cCZvhzTyG809XMe95h/JRhullWNbu4AH3nIH12GF3MuPcvh2apQnuS7n+EW+uAIY+GuXgH8k5NubSyH/ANVsKOT0ymEqBcrG6jVfaRHtY27CdO3hgrXfFqHlBDJIewnYey3OK8quKnjNSRGFMjioANxoNwxAB3Iuv1wA28T01LKsnTKR0MjRq6Egrrp1lXl84vsAdrnCHIFv1ECCwFhc8u8ncnxxLzHN5Kh3diAJCrFVBAui6AdyTfTtgfPLpF8VmTa5y5F2Pc8D4fDHp/E2e0+q+C/s8mnC8+fdiG9aezbEWSS+ORbGsakjrfxCcn0ekS/tbd5x1jrT274Ha8eh8bute4jwzbIvpIOxyBhcY7wzFfLAKCYg3GC0ThhcY4NSqlzRLWMqs6p1Wrf33Qay+Myugt1b7+mN6/ImDdXmpuP+fLHfg6pHTCNu25Xzty9f+eeHSupAbNbwOLSqxWR5jwPEMKWJe6n+j96K1qpGQlTa454iNudR59+MzCf8448W/E4V/tzXvqN/PELdlrbT0eqdeFgVwrnWpNrq2l/P0LDyVY5W0Ns/Zc7Hy8fDD+mRRtGilflG1sU/llWWVXBswPMd47cXrlNSJYY5BtrQNbu23HviRj2yluMu6KXjOBVTyX0exLy9zBdNkKowN+W/LBF0tiYwxGmxKKIXeI9oye4W98VLlnI4tPi2S0RHfc+wxVmWcj6YhZnsnpvRtf8As39+Z5nX5lvT8cL0Rwx5uhMTAc9vxwtIca435Z3449Za+S+rDeW1dtjyP0wZglKMGU2I5YU4nway6rv1Tz7P6Y43VtPmRY8MzYzj4NnZ/ehoq2E0etdmXmO4/wBDiLkMsT1UYnQSQIR0iNex1bXIHOw39MRaWoKNceo7xjorqHbSAAd8TMe/xFp9zzfGOFvDs5oew+3w+H+j6Fy2ghgXTDFHGvdGoUfQYm3xT+Uca5jKojpKcTdGAmrT3DbUzOFBt5YaaClzmSxmqKanHaEjErf+0e5xJKUbZ1qD8jQp4lWkP+pB+OBtVkFRL8+Y1Cj9GBIox7lGb646U+XmIXnrJ5O3ruka+gjVTbzJx0l4jgXZTLJ/lRSy/wASKV9zgAO/w4pmN3mrHbtZpzc+wxmJcvFM1+plta6/pWjW/oz3x5gCbNwtRMdT0sMh75FEh95L4kx5ZAnyQxL+rGo/AYRY6rP5eUUUQ73MY+g1H6YkLkWcP+czGOLvEcev/wBmAHN9uQt5Yp74p5PrqxLv14wD422/AYcTwhJ/32Y1sneFfox7C5+uAPEmUR06DQZGvquZZGkNwNt3Jt27DGG9I2guaSRXirbYdmIGZvuBghgRmzdb0xTVetM+lcQfh4+l8EQmfHsUTP8AKpPkP54K5Pk+uzuNjyX+Z/phmhowBYDFlGv3ni7szrqIl/8ARs36B9x/XHCWNl+ZSPMYsL7LjhPRAgggEdxxt4aOKy5p9RER8Esvl3t343zfJtF3Tl2r3eIwPppLEHEa2vpoueH5i5lJDBDIVYMpsVNwfEYtJMzDU/S8rxlvLqkkehxVQODtPmJXL51v8qsB5MP63xzw56k4+8nekmOrKI2rvF/4f96FjLpw6AHmBY4C5jlrIbqCVJ28PA41pKgqbjDJCxKgkWJHLCTdMtrszNUa+JUKufScfM4ZbT9HGAefM4u7hhNNJAv+GD79b+eKWqFYiycybeV9r4u2mcBQo5AAD0FsdcRczlNkD0ikqq6seK6L/hPZsRZjhC4j4vnWoliiYKsbBb6QTfSCdz4kj0w401WJYkkH31De45e+JUbYyk4ryKG/AtpphdLWpdtCzxm9kPgjfhit8s+U4sDjh/yb/wCW34HCBlnynzxFzOxeejn5n38SU63GA9VlDFrpYA874NY0MgHaMRa75Qjyov8AM4XRkXK2yTXTXdIFR5Ke1x6DEqLLFG92PrbEg1C9+ObVg7sHZbIQxMGry/y2SsayA2NudsQJMwPYBidFIGFxjRKVbUiRKVGXGVL6odPhNmPQzdCx2mH8Y3H0uPbFxI2Pm1Z2TrKSGG4I2II7Rbtw25RwpmFXGkpqkVHGoXd3PqvIHwvi2ptVkdo+fcRwJ4dvJLt5P3r77lytPGu7MgPeSo/HEebiGlX5qmEf7xf64r6i+E4P5+skc90aBB7szHB+i+GWXpu0ckh/xJWI/dUgfTHUgBV+OMvBsaqP+I/gMe43h4PoFFhRUtvGFCfdgTjMAS63OqeL85PCn60ig+174ERca0MkqQpUK0jnSoAY3Pde1sR6X4b5chuYDIe+SSRv4S2n6YNUmUwQfmYYo/1EVT7gXwAD4wz9qRVfoS6MbFwwAU9gYWJ37DhBzLic1NkKKo57Ek8j24c/ibWJHQyq3zSAKi9pNwb+nO/lim8tdjIm33gMDKens3IxBlpdc6A8rXPp/wAjBCUWZh3MR7HHWgUawe21vwOKej1bdM+i8U3bgucfcn9/oGKSDBCOHG2WUhc2HqcM1LlqL2XPef6YttbPAOSQu9DjnJDhzFOv6I9hiLU5cjdlj3j+nLDRjxEI9TT4SM2o+ik2+Vtx4d4/578WbmVCU58uw4UeJqW8ZPavW/r9MaTW0ScezkmmuxApjdF8sSJCTT1CjtQfRsRaP5F8sS4z1W8bfj/wxW0/nI9txPrw6TfuX1QqZVFrkUdnM+mD2YVGhCe3kMRqekCT3HJgdu488ceIj1U8zjtbHmuUWVuBb4XDbLo9/wDi/k75fmOoANz7+/Dpw7xO0Nklu0ffzK+XePD27sVdE9sF6LMLbNuPwwnXKuXNAzj5dWXV4GUt/Hz+/iS4atpKidmuC7l7HxY/yxZvBlVqpQD9xiv4N/PFdrY2YWO1r4cuCZgI5FuL6r27bWAvjFFnNdv3meK4nhcN5N7UWmn8N/2ceOn6j/5f9cJOVfIfPDZxzJ1ZP1RhTyn83646ZnskP0c/N/Q61p6h/wCe3A4PghmB/Jn/AJ7cB+kxHpW4lvxKzluXy/2SC+NGfHHpO7G32eQ8kb2/rjuq2VdmXFLqzXVvifSTWPhgXGcS42xiyPTRviXNS5kGwcOfBvGP2aIwtFJL1rxiMXPW5rbnz32vzOECkm7DyxOViDcbEciMRoTlVPaLzJx6uIY/JLv5fBlux8SZlL+Zy0oOxp5QvuuxGOyUmdS/PUUlMP8ADQyn3YD8cC+G/iBCIP8Aa5BG6bFiD1x2NsOfeP64Jx/EWB/7PBV1HjHCdPvi3hNTW0fO8nGsx7HXYuq+9nT/AKl1bbvm9Xq7dCqq+gubYzA2s+JkkbaTQTL4OHB/0Y9xscCU3FWZy/mMsZQfvTNp+jFcR6imz6UfPSwjuDb+4RvxxYchtudvPAiv4hpYvzlREvhrBPsLnAFOcXcP5hGjS1P5UAbyI5cDzuAQPS2BeXUp6pAO1ji9KLMIamPpIXWSMkrccjbYg3wgV9IIpXjX5VNh4DmB7YAQcwNp5V8b+4B/njWN7EEdmNuKhoqgf0kB9rj8LY4o1xfFRkRcbG0fReD3xvxIwl7tfwWbkTKYlKciL+vbf8MGY8Vnw7nRp2s28bHcdoP6QxYtHUq6hkYMp5EYsKLlZH4njuKcNsw7X5xfZ/x8yaMaPjNWB3EEtqaoI7IZD7I2O7KyK29CDnmctJUM6MQo6q9xA7bdtzc+uIstaHUqwsSLXHL/AIYXaTNL2DC/iP6YKYqXZbXLb8z6FXh4OXSoxXs6W+zRqi2AHcLY6JybwK/XVjXEnKo1tIrtu7XHoNvrjGLrxNtjjqn+Dca4t9t68kgJWz6ZY/W/rYY65tTdJGQOY6w/p7YgZ+hSbSeYH8ziZltXcBTzHLEjJTUlNeRU8FshOmWNZ2kLqnHVXwwVeWJIb7qe8dvnjSmylENzdiOV+Xth+Jg1sLgmVGfKta9+/wCO50yyEqm/M7+WJlNVWa6NZlPZzGOVTNoUk4B0kpBvfc74jRg57kXV2RDF5KNbWuvy/sZeIMwMsTlh1rC9u2xG/hgdlP5seZxHzCqvER5X9xjrlkoEYv4/jjpY5yr9Yh4kMerNfg9Frb+D6dAgKcSdU8jibT5HEPuA+e/4445M2uTYchc/hhnihx3xY6h1Krj1qnkrlfkvqwYlCByAHljWSkwa6HGjw4lFC0IOfZZpPSKNvvD+f9cDImxYVXTgg7YRc2oTC+3yHl4eGOVkN9Sfh5HK+VnqNiV9oNrXwLFQBzOJlHSTzfmYZH8Qu37x2xG8Jy8i8XEIVLrLRY/wnycSO9TIAyp1EBFxqtdmse4EAfrHuxbU2YRQgGWVIx/fYL+JxUnwz6aCpFLIxiLDWQNLBiQbXvcDZSLjttizcx4RoqmXpp6eOWSwW7XOw5Ai9j7YnVw5I6PLZmS8i5zf6fI2HGlB/wDm04/3gxmJlPw/SooVKaBVHYIkt+GMxuRRXHwxic3qKusn8GkCj6C/1wQpfh9l0drUsb27ZLyf6ycSKnjOnXkHb0A/E4CV/wAQgoOmNR4sxP0AGAGsxRxJYBI40F7ABVUeQ2GKrbMunnmccjIbeVhb6Y1zriKqq+oFYi46oGhd7kX1WvyNueA/CUUjNKCjA3DWII23F9+zx7cAQ+PafqxyD7twfI2/4YXaWe3lixM+y8vCSQLAXIuL2OxNvPFYOhico3ZyPeOw4i5FfN1L7g+Z4T5dhpWB5Yl0GYSQm8ble8dh8wdjgHFL3YlJU94xXODi9o9jHIqtjy2Lp+6HGDjaUDrRo3iLr/XHHMuLHljePo1UOhQm5JswINuW9jhYE64wzr3438e7tsjf/L4dvm5F+7+mzynpUT5Rbx7ffHUm3PHB6odgxCqZyeZxqoSk+pInk00Q1Wv26ImR1ikkcvHEgYAQyYnQVBGNp067EfF4i5L1zfOIFZS7X1KLA39h5YD0z4K1f5UaBtsTgGCVNjsRzxKpjLw+pScSvqWX/wCa10W9ebDkNUQO/wA8djVnwwGSrtiTSa5TaNHc/wB1S34DHN0dexLr4mlHXMa5nPtz54iwNidRU3SXYi45D+uOU2VSBvyas4PIKCT3dnj2+OJEa9Q0Ut2apZDkzacfkie9gPb/AI/hjqjWAHdiTLlUxjVVidiCOSntv2nxxrR8O1coDLGdJI3Fid+4X6xA3sN8J1NpJDGzoVynOXd/QcOCMrDRGRies1hbuXb8b+2HGCgjHZfzOBFEFp4Y0UlwoCkrub+S3sSfE7nGZXxJHLO8Qv1Vvez3uCQRp0+W52GO8IKK0VeRkStsc/eMkUCi2lRubDbme6+Bua0JuSqkn7wAvY9+2PeGJ9TVMEpZjHItTHpILW2NhsO1bWsNm8b4KzVRZpBE352JKmCxsXKEFk8QR0d/CU420cVJp7FM5fI1tKHdS43AuFtci53tcbeOPMq4ZhqJjDUk7xiVQjWBB8bX9vHDZFXRJVvCzKh0Cpj1ELp6TUsikG1usA9u0se7CZxPXU0s1EySCxuk0aMQ2jY6bruACCLjsbDRlzY30/CtDTWKQwKw5NIQT+89ziTNlsz/ACSRIvhGXPoS4H8OO1NDllLuhpIiR85ZNZ82Ylj6nEWoz+gkuBVyS94gaQnytTKCfLGTVtvuKvEmVvRvHVtUPIysFIYItgTcFVUAmzWvz2OJuX8bZnXuyUMMdl+Z7WVb8rs5tfwAJ8MTqvJaOdG0UEzMykCSSEqwuPmDVBVgRzvjt8FAIqeWmYWlSQs/eWHUb2sPQ4GDBw3nb9ZswjQn7q6iB7KB9MZh/qq5YzZtV7X2Un8Me4A+dJ80OhHZyA4BA0ML8iQG9bXGGJMvWOeHY6JGML6tW+tGAtrUE9bT2+mA0Sh2dDTnoqeJ1BbUdgwsx2JQWU9Y918T8+o55xGscEsckMsUo6bo1N3Yqm0Rset4X2N8AM89KQLxIzyK9OjKoJPVkUsbC5toc7+GCAyOq0sejBYBwutxvolLRXsb8vHzw1Qwx0VO8khBYKGmkAALsABsOzsAHl54RKn4oNr6kSab8iST7gj8MAcc7iaH+0dQMssQYiysW0yLbc9oYWvfniu80oOmW42Ycj/I+GL+y+oir6UMUvHKCrIewgkEX8CNj5YqjNcs6CZ05gMQD5HGsjrU9PoVsrspKsCCOYOJCS4acyylJRuNxyI5j+uFmryWWP5euPDn7Yjzp32LrH4jyrUj0SY8MmI1LTzSEqkTsRzAHK+wvfliachq+r+S+bt1LYbE7m+2wOOXgMmPila8yO82IM9RfDbkXB0cyK8s51G94kADKQSCGO9uXdiZmHD9NCBpWMEOtz0hdyL2PMWXY/THeFGu5W5HFOfpEQusvzAjzxNoUlkNo43k/UUt/pGL9o+CKNLEQK/aDJd/9VwPQYNw0CqLKoA7gLD2GN3UmRIZ1kOxSuR8E1juWeLo1tYdIQDv/dFyPXDKnwqjkIaaVr90agehLXv7Yshqd/uhPNifwA398cJMsqH/APqRGP8AChW/vKX/AAxvGKS0Rrbp2Tc33F7Lvh1QxcqcOe+Ul/o3VHtgrJUUtOLGSGO33QVH8K/0xk/BUcv5+oq5fAzlB+7EFGNqXgCgTlTgnvd3f/Wxxsc22ync9qIYJz0S6o+kup2K6S2/VPhcWt2YN57W9B0UwHIsmjtYMh3Atp2YK2222GbjbhiFJonV0p4njMRQKLMwOq43FzpJ28MRZ8hiFPGoE01lBUqAN1FgWvpC37RtffAwLCZ7KwV0MKA7WLF26zAKuna7ALa3bc450OU1cFVTrNG/RB2FOZLxoZnGpdjuAG7D+jh7oojX5QyAAVEQK25WmhN15d5AHqcG89p/teXiSMXk0JVRDt1paRR4XI0+uAFWi4ZqnEUM7xJPYT31M2rQ+l9lAB2cC29tYO9sLNYDTTSnofytNUESGNW60bC4u4HVBVgd+7Fo8QVgRqGrX5DMI3P+HUJYH/xBEcE5azo6uOEooSeN2123Mkem6t33j3H6hwBT/D71tZVSVGXxaLII2kdwVJ3O5IsW0kbAGwAPaMH+EuHag1ghzNSwjiL04EjBeYDFOjI1bEAqeQttgzBXQUZqsuu8cksjNSrCjFys0YsV08tDhxe4ACdwwS4rppjl8c7W+1UgjqDoNwWjAMqjvDLq+mAEfj3hukpJ2lkM0jVLARQxvZ9yFI1NewBI09/LsxF4loYYoJlpxHqgtcqq6gVsSGMdrFd73BHPDP8AFbKTV09HW05GqNwyte10kAZdx26wtvFsLENFWXmEXQjpnMjRWlk03BBZTuW1FSx2+9z7MAH+CoaIwIRQGpqE2d1hV9zuCXlIRSQRtfDlHNV7CKjhhX/EmAI/YhjYfxDFV8K1lbRVK5fCoSaZgC80baQLai4B52Fx6WxYmYvTw3WuzV9VrlOmSnPokADgepwBNz2aWGjmkmnijdFLq6pZdhspEjMWJO1xbmLDvrb4bzzVck8nTmOZ+tsLXFgDyI5WHtiwq3hqhJSJqOScSD84dcgUHtaaSS479iT3YratpxlGahISTGAsigm5CvcFCe3kRfuIwA35Jw2auESVEk/TKzRShZXUBkYqwAB5X3BPYRjzDBV5dPI3TUcyJHMBIQRe7FQNXh1QvqDjMADHmuaUS7tM09E5PNrayL9/5v8Aj8cReI8ySJZnVlEtOYwQSLt0emVbLzOzH64F5XQJNKpzOR6qQASUxiMjxlTdSwEI5hhYk25jB/MqeCKNkWWnpVdSCoiUObixvdiSf2b4AUuLOM5KilkjLqVNjsoHIg4UeGcinrZliisL7sx5Ivax/kO02GI9LlzEaSTa38sXR8JKBUppHA6zyWJ8FAsPck+uADiRw5dSKi/JGLKDzdjcn1JuT3YrnI5lrTKXsT0jA+Z1Wb3Bxp8Us+f7RJFfaPqqPMA38zf8MLXBWYrTdKJSQskTAEb2cG6/Rm9sAPNRl0Tjo9FmuNJWwsWhLAnvGpGFu845y0VOhJWNXvEzBRck2jEiG7CyuQH9ADgTTcWGeTpaeCSUmKAsBpAV45GZrkmwBRyNz2Y8o8wq5EXo44VNPP0RuSbi3RorEbWEcwNxz0nDRnbPeJK8Rww1ESFgEQ7BQAk0d0Asbmzpe5G24wC/6YkZQ/SU8YfS2k3LbhFKaT2/Ntf7xxKnoKyKhTXNG0VOysEAJuNQAFzY2CPcX7xyvtMnyuGRmBmWZqcq0yqpUAPYdVx8zX07XHI74GDpwmJSs8QkdujlJYpHGSekAkuTIQq7k7W7MR+M6tI6Z9Uhdm6gUypq3B30xLbbnbBGlpokrAqwlmliYhRoYgoV/KESNpayki7EkdmJGfLJNTyQXi1sjAgyKTYMWBEcQID6bC97A4A2yzjeqkjjSmo2nYIAWAYi9hzOyj1ODlImcy7t9jpl8QZXH7IOn+LEX4JVN6J4r3McpPowBxYZW3PAC7DlkidaorpG8AIoU9NK6/4sSv8ApKJBZFmlP+HHJJ/GRp/ixNnzKCPd5ol83UfzwMquNqCP5qqP9m7f6QcAcZc4rGuIcukHc1RLFGPZGdvpgdNT53Lyehpl/ul5G/ijtjZvihQE6YjNM36MUTMfbEmLiypk/M5XVkfpSmOEfxtf6YAEz8K16Ayy14kKjcGMkWuLlbsACBfsxHSkaYaekrjq26SyRKvjpspI9DhpJzGZWVoaSFWBU3lkkaxFjsiqL/tYVqDLkCsryyTNGSjGdnCbGxuqhUb2PngBe+D+cFKmand9XSOw1X2Lqzdb139xiz3cUsQP3FlA8kkkt6BC49ExSOeN9mzESxvGQxVwYlKoGG1gLnlYdvbi2OIc8pJqCZXmROmp2Fr3KlkPMC9rH8MAd+L8oL5ZUwqN1jZo7dhQ9IgHlYL6Yg12ZfaMspswTd4NFVtz6t0mXbvjMm3lgdkfxJgFFCakOZejtIBaxtte5PaN/XCVwlx8KOhaAIsilnKK5JOlh8pA538+04AtbOYkjrqOs2IcNSM/cJRrjP76lf8Ae4IZdQuk9UHs0M7LIgJ3uYwkiW7B1Fb9s92K1ghrqmlp6N5o1haFWVwust0JQgEmxDX0m4PYcd0yeeoEHT1UxkaKRVXV1UkWwZTtdtwfRDgA3kFTAtNUZZVSiP7O7wqxNiYydUTqTtqVSvqowDrOL46Cjkip5ulqTO1pSgsULkgja1wlha1tV8BqDgYiX8pUtJHJC0ymJdLOyldSAPcC2oc+/sthf4v4eWndNMjPFKgeNmtextcG2xPI38RgCyctz6WbJ5qyqI1wMXppSoBLJsLAWuC908QSMGskzurqYhKMtjBkTZ3mRVdSP7qs4BHYRiv+Kqh6rJoFhiZYKRh0jakCsEBTZAdRsSDcgDmd9jg38M6156UxtWyU6QnZUEQJU73Lyox532FrbYAb8oyrMUgjhM9PGI1CaljeZ7DYdaQqCQLC5Xe18InxI4PSCE1v2mSebpVWVpCm9+qNIQAKQdO3dhrrWytfz87VB7pJpZR+6Do+mBea8Z0aUstPSUws6MoXQqR9YWuVXc+3YMAReDuPBDTLG6l9JNj3Dnb3v74zFa0bkLbuxmAHnh7iGQ5jUx081IkKwRrEZNfRKiclQAoSQXa97X3OHSlzB9LFqtW0qXY01MwFlFzZmLqT4Xue7Cjw9WtPLJ9kRIXTrJ08VlYNp1WRWDBhqvft279maopKt0KuZqosCpEeiCLcctiXI8LnACVSRpKWkRiUZ2KkixI1GxPcbWw18OZEaoPH9qqIESxKwsF1XuLkkHu+uBvCfBFZHBpkj02uesy37+Sk4J8MNK0/RwSCJnU6mKa9l3sFLAX8TfywAufEDhVKWoiEZkZXjJvI2olg1ib+RXA+modJUbAnvXVzHdcb4tyThFZWD1U81QV+UNoRVvzsI0B3sOZPLEHhyggNVVRmJGMTgpqAYqOWxa/h74ArLhGomEzOwUI6WQqhPyMdrI5IO53seRsMcsyqqj7XMsBcRM6GVlGpwdADOCVuDpsQDvdMX81ONBQAKCCOrtzHhj50yvKMylZhD0kkmro5Tf8A+3sNTNsu97b4AlxwRyzPG8tTISrM4kuig2jAsAB2AbHbqjACLMilC8YJ6T7Uk1goswUD5ze5sRsPPDFV8C5go1VCkjtYaXPK27Ak++GjJfhwk4WUSKqgFCtixuLg35C+9/UYASsw4jQywyJEt42b59LKQykEFAO8KeZ3GPK7i6qkGhXKg7WjUKPoP54fc9+HcdPBrjYuQQGuABY9oA5b+PbgzwPw5SPThngjeRXZWZhq3BuNjsNiOzAFWcMQ1XTNSUsgSSRib6yoIVd9xv2Yc4vhdVyG9RXC3aFVnPu7AfTDD8R5ko46SpRAOhq0uEUC6urKw253Btjc8T5jL/Z8qdR2NUSpGP3fmwBAovhFRrvLLUTeBdUHsig/XDBQcC5fFYpSQkjtddZ93vgd9izqX5qijph3RRtKR6uQMZ/1Dkk/tWZVs3eqOIl9lBI98AM8tVBTrZnihUdhZUHttjahzCKdOkgkSVLkXjYMCRzF72vgBR/DjLUNzSrI3fMWlP8A5hIww/kadAPycMa8h1UUeQ2GAFfMOPY4mZDBKrrsRJZbe17+YwsR5xPUyGojljjhecRMoj1MpPU1amaxu+n7vJsAvidm4qazVBuiRiPV+kQWYny3t6Y8+GFYypUwhgHt0iFuWq1rn104A755kFTWzSioqFSOmkCRO0d2Ik0kXCW23UE8ufLfGtJwCrEJUTSPaQxzKhCgArqRlJBOlhpB8Wt2YasqpmrmdovzVRTBJX1D8m6glRa9y+mQ8uXRi9tsNlNwwiyGVpJGdkVGtYKdJJDWsSDue3kcAVRm2V0uXRQPItr6o2fdiWUjSRf5QUDNYWG2IKZkTYQUjgkgk2RV6xB7Lk3v3fexZHGXAzT06xxN0mh9emU2LABhpDiwBsbbjs59uJ/w1rA9J0ZQRy07dDIlrEFR1b/s237bYARvh5VtvSSIUmhkJjQ7EBgeqNVrjS1x33vhwfh2pkWFrRxyxzCU3NxyKyAaL/MpYjxbfAH4n05pK+kzBb2Z1ik80JYHzKFh+wMWmDfcYArfhVY6qpmiEhH2eVpF0/3ywkjOobWct/D3Y68dcNU0NPBI6GSKCoUyBzcdHI2huVtl1KR+oMRJ6f7DxDGw2ir0b9/bUPVtDebnD7xJlgqaSeA/97EyDwJU2PobH0wBrFkFMsDwJDGkUiFGVFABDCx89sfOq5RPDK9PoZpEcpsLk6TYEAb7ix9cXt8NM4NVl8LP+cQdFIO5k6v1Fj64NxUEUcskwCiSYqGY2ubCwA9uXbgD5zbL5tWlwVPcQb+xtht4c4OeayJa/OR25L3cufgPA4tfiHJUqYzdR0ii8bW3B7r9x7sLvwqrhLDUbWZZtJB5iyiwPrf64Ag/9k8J3Mu/baMf1x7h+nMl+oEIt94n+WMwBXvxgyRUy8S06LG8UysTGNJIYdGQSu55r+6MTvgvIzZYpe5PSyczc/N34Y+MKLpqKojAuTExHmo1D6gYA/CAAZf1dx0rEeoU/wA8AOuK74fjEeavH3GQDyI1D6WxYuEbMYOjzunfsmjPuqMD9NOAHjFd5TWFM/qYj8rKQPMxQyfybFiYqbPpeh4gjfldor/to0OALYwMpammilNLG0aSteYxj5jqJJcjtJN/buwUtin+OpDS8R0E97LKqIfVnib0s6nAFvEYrvhHMugzeuoG2VyJor/qLcDzUj9w4sXFLfFuRqPNqStTmUBPj0bWYeqsB64AuGupRJG8Z+8pH9D6HCP8J6xm+3xPs0dTy7rxqCPdTh6pKhZESRDdXUMp8CLjChlFD9mzuqA+Ssp1qF7tUbBHA/eVv2sAc/jTTF8oqCOaNG/tIoJ9icZQfEiiWlgeaX8o0SF0VSSG0i4PZzv24M/ECk6XLaxO+ByPMC4+oxV3wZ4Rjqi9TUqHSFhHHG3yltIYsw5MACtgdr3PYMAOkPxEeo/sOXVVQOx2tHGf2zcH0OOwnzyblFRUq97u0rD0UacH864lo6Oy1E8URtdUJGq3K4Ub29OzCxV/FuhCs0QnnCC5KRnSPNm5euAO/wD1Qr5f7Tm01v0aaNYR+9ck+2M/7L6Qm7y1UjfpPNc/hhuo6vpoEljt+UjDpfcdZbi9sK1PlOcSMpnr4IVuCyU8Gq/gHl7++2AAed/D0QKZYnZ0A6yuBqA77jYj0xVWbUboWC9ux9MfTWazqkMjP8ukjzuLAep2xSHEVMqxlrdYkD3IF8AW3wRli0uX00agdWFWYgc2ZdTN6sTins444nqJGfpGVb9VFYgAdgsO23bjaoz+QpoR2+XSLMdha30GFt8v5AAknYAcyewDxwBcHws4klqOkikJfQoYMTci5tpJ7fDyOCeZVS02b052ArYmjcd7xEGN/OzMl/1e7EngLhlaClCsQZX68zeP6I/uqNvc9uKb434rNVmfSxm0cFkhI8Dcv+030VcAXTx9kX2ygnhHzldcf66HUvuRbyJxtwHmX2nL6WU/MYlDfrKNLfUHBPJswE8Ecq/fUHyPaPQ3wE4Rpvs81ZS/dEv2mIdyT3JHpKsg9sARfillpko+njF5aN1qUtzshu49Uv7DDXRVIljSRd1dQ48mFxjdtLXU2O248DcfWxwE4NhMUDUx500jRD9S+uL/AMpkHmDgBU4Kl+yZxmFCdklb7TF+0Axt+8w/3eDnxTyx58ulMd+lgK1Edud4jqNvHTqGFf4qMaTMaCvXlvE/jpOoD1Qv7YtNGV1BFirC/gQR/TAA7hjNhV0sNQP+8QE+B5MPQ3woZYPsOeTQ8oq+Ppk7ukUnUPO9z+2MZ8MD9lnrcsa9oJekhv2xvYi3fbq+pOJPxaomFPFWRD8rRSrKLfoEgOPLkx/VwA9YzEXLK1Z4Y5k+WRA49RfGYAknCL8Gh/8AD/8Aen/QmMxmAHvCpxQP9vy0/wCJL/oGMxmAGvFN/Ej/AObL+pB/+x8ZjMAXHin/AI9fnsuPb0h3/wB5FjMZgC4MVJ//AKCH5OkPbeT8I8ZjMAN/wsYnKqW5v1WG/hIwH0wUzEf7ZSnt0yi/hpU2+g9sZjMASs8H+zT/AOU/+g4QvgSf9jn/AM//APmmMxmAHutyuCWRGlhikYAgM6KxA7gSLjA3j+FVyutAUAClk2AAGyHsx5jMAcfhgxOVUd9/yX/qOGnGYzACB8RJW+0066jp0sdN9r7725Xwr58oMYBF9/5YzGYAE5PEuo7Dl3YIUkY+2Umw/Pp2f3xjMZgCzfiC5GW1ZBIPQtuNsfNh+ZcZjMAfQfwrYmh8pD/pXBuX+3R+NO9/SSK3tc+5xmMwB0J/2seMBv6Otva59zjKb+1z/wCVEf4pv+HtjMZgBJ+PC/7BEe0VS2/8OXDbwSxNBSkm/wCRX8MZjMAKldtxPBbbVRb27etPz7+Q9hh14kUGkqAQCDC+x/UOMxmAF74PuTlNPck/MN/1zjzGYzAH/9k="/>
          <p:cNvSpPr>
            <a:spLocks noChangeAspect="1" noChangeArrowheads="1"/>
          </p:cNvSpPr>
          <p:nvPr/>
        </p:nvSpPr>
        <p:spPr bwMode="auto">
          <a:xfrm>
            <a:off x="155575" y="-1455738"/>
            <a:ext cx="4076700" cy="3038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70" name="Picture 6" descr="http://reachdev.com/wp-content/uploads/2014/10/questionsandanswers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1527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534561"/>
            <a:ext cx="91440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sym typeface="Wingdings" pitchFamily="2" charset="2"/>
              </a:rPr>
              <a:t>   </a:t>
            </a:r>
            <a:r>
              <a:rPr lang="en-US" sz="4000" b="1" dirty="0" smtClean="0">
                <a:solidFill>
                  <a:srgbClr val="FF0000"/>
                </a:solidFill>
              </a:rPr>
              <a:t>See you at the library!   </a:t>
            </a:r>
            <a:r>
              <a:rPr lang="en-US" sz="4000" b="1" dirty="0" smtClean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Kristy Kemper Hodge, Teen Librarian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STRUCTURE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Teens could participate a variety of ways:</a:t>
            </a:r>
          </a:p>
          <a:p>
            <a:pPr lvl="1"/>
            <a:r>
              <a:rPr lang="en-US" dirty="0" smtClean="0"/>
              <a:t>Read or listen to books, </a:t>
            </a:r>
            <a:r>
              <a:rPr lang="en-US" dirty="0" err="1" smtClean="0"/>
              <a:t>audiobooks</a:t>
            </a:r>
            <a:r>
              <a:rPr lang="en-US" dirty="0" smtClean="0"/>
              <a:t>, magazines, etc and turn in reading logs (up to 2 per teen)</a:t>
            </a:r>
          </a:p>
          <a:p>
            <a:pPr lvl="1"/>
            <a:r>
              <a:rPr lang="en-US" dirty="0" smtClean="0"/>
              <a:t>Attend teen events at the library</a:t>
            </a:r>
          </a:p>
          <a:p>
            <a:r>
              <a:rPr lang="en-US" dirty="0" smtClean="0"/>
              <a:t>Each activity earns each teen a prize drawing ticket – the more they participate, the more chances they have to win a grand prize</a:t>
            </a:r>
          </a:p>
          <a:p>
            <a:r>
              <a:rPr lang="en-US" dirty="0" smtClean="0"/>
              <a:t>Program: June 1 – Labor Day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304800"/>
            <a:ext cx="2667000" cy="11430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IMPACT!!!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smtClean="0"/>
              <a:t>Best attended teen events we’d had all year!</a:t>
            </a:r>
          </a:p>
          <a:p>
            <a:r>
              <a:rPr lang="en-US" dirty="0" smtClean="0"/>
              <a:t>New teens attending events</a:t>
            </a:r>
          </a:p>
          <a:p>
            <a:r>
              <a:rPr lang="en-US" dirty="0" smtClean="0"/>
              <a:t>Teens could choose how they wanted to participate, then participate as much or as little as they liked!</a:t>
            </a:r>
          </a:p>
          <a:p>
            <a:r>
              <a:rPr lang="en-US" dirty="0" smtClean="0"/>
              <a:t>Twice as many teens than expected signed up – we had to place a second order for prize books (given away at the beginning this year)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X:\Divisions\Youth Services\Summer Reading\Summer Reading 2015\Teen Program\2015 Teen Reading Logbw_Page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49262"/>
          <a:stretch>
            <a:fillRect/>
          </a:stretch>
        </p:blipFill>
        <p:spPr bwMode="auto">
          <a:xfrm>
            <a:off x="0" y="914400"/>
            <a:ext cx="3810000" cy="580251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Read &amp; Listen This Summer</a:t>
            </a:r>
            <a:endParaRPr lang="en-US" dirty="0"/>
          </a:p>
        </p:txBody>
      </p:sp>
      <p:pic>
        <p:nvPicPr>
          <p:cNvPr id="2051" name="Picture 3" descr="X:\Divisions\Youth Services\Summer Reading\Summer Reading 2015\Teen Program\2015 Teen Reading Logbw_Page_2.jpg"/>
          <p:cNvPicPr>
            <a:picLocks noChangeAspect="1" noChangeArrowheads="1"/>
          </p:cNvPicPr>
          <p:nvPr/>
        </p:nvPicPr>
        <p:blipFill>
          <a:blip r:embed="rId3" cstate="print"/>
          <a:srcRect l="50000"/>
          <a:stretch>
            <a:fillRect/>
          </a:stretch>
        </p:blipFill>
        <p:spPr bwMode="auto">
          <a:xfrm rot="16200000">
            <a:off x="4667666" y="971134"/>
            <a:ext cx="3429000" cy="5296732"/>
          </a:xfrm>
          <a:prstGeom prst="rect">
            <a:avLst/>
          </a:prstGeom>
          <a:noFill/>
        </p:spPr>
      </p:pic>
      <p:pic>
        <p:nvPicPr>
          <p:cNvPr id="5" name="Picture 4" descr="Logo-Corvallis-New-gre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5200" y="5486400"/>
            <a:ext cx="1600200" cy="1178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486400"/>
            <a:ext cx="5410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Tuesday June 16, 1-3pm</a:t>
            </a:r>
            <a:endParaRPr lang="en-US" dirty="0"/>
          </a:p>
        </p:txBody>
      </p:sp>
      <p:pic>
        <p:nvPicPr>
          <p:cNvPr id="1026" name="Picture 2" descr="L:\Library\Divisions\Youth Services\Summer Reading\Summer Reading 2015\Teen CSLP\Comic_Book_Worksho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43000"/>
            <a:ext cx="7623780" cy="4243563"/>
          </a:xfrm>
          <a:prstGeom prst="rect">
            <a:avLst/>
          </a:prstGeom>
          <a:noFill/>
        </p:spPr>
      </p:pic>
      <p:pic>
        <p:nvPicPr>
          <p:cNvPr id="4" name="Picture 3" descr="Logo-Corvallis-New-gre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00" y="5486400"/>
            <a:ext cx="1600200" cy="11782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524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Attend Teen Summer Reading Events!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L:\Library\All Library\Flyers, Brochures, Public Information\Lobbydigitalsign\Youth\TeenAvengersReaderBoardSummer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1" y="838200"/>
            <a:ext cx="9618133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Animanga Extravaganza | July 1 @ 3:30</a:t>
            </a:r>
            <a:endParaRPr lang="en-US" dirty="0"/>
          </a:p>
        </p:txBody>
      </p:sp>
      <p:pic>
        <p:nvPicPr>
          <p:cNvPr id="4" name="Content Placeholder 3" descr="Logo-Corvallis-New-gre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43800" y="5534172"/>
            <a:ext cx="1487424" cy="1095228"/>
          </a:xfrm>
          <a:prstGeom prst="rect">
            <a:avLst/>
          </a:prstGeom>
        </p:spPr>
      </p:pic>
      <p:pic>
        <p:nvPicPr>
          <p:cNvPr id="18434" name="Picture 2" descr="Studio Ghibli logo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962400"/>
            <a:ext cx="5200650" cy="2496314"/>
          </a:xfrm>
          <a:prstGeom prst="rect">
            <a:avLst/>
          </a:prstGeom>
          <a:noFill/>
        </p:spPr>
      </p:pic>
      <p:pic>
        <p:nvPicPr>
          <p:cNvPr id="18438" name="Picture 6" descr="Chibi Luffy One Piece perler bead pattern #animang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1219200"/>
            <a:ext cx="2935003" cy="4088039"/>
          </a:xfrm>
          <a:prstGeom prst="rect">
            <a:avLst/>
          </a:prstGeom>
          <a:noFill/>
        </p:spPr>
      </p:pic>
      <p:pic>
        <p:nvPicPr>
          <p:cNvPr id="18440" name="Picture 8" descr="http://graduatesinwonderland.com/wp-content/uploads/2014/11/pock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219200"/>
            <a:ext cx="2815786" cy="2582863"/>
          </a:xfrm>
          <a:prstGeom prst="rect">
            <a:avLst/>
          </a:prstGeom>
          <a:noFill/>
        </p:spPr>
      </p:pic>
      <p:pic>
        <p:nvPicPr>
          <p:cNvPr id="18442" name="Picture 10" descr="Attack On Titan Garrison  Perler Bead Pattern / Bead Sprit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1371600"/>
            <a:ext cx="2790246" cy="3486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L:\Library\All Library\Flyers, Brochures, Public Information\Lobbydigitalsign\Youth\TeenDayReaderBoardSpring2015v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1185849"/>
            <a:ext cx="9601200" cy="5399075"/>
          </a:xfrm>
          <a:prstGeom prst="rect">
            <a:avLst/>
          </a:prstGeom>
          <a:noFill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Teen Days | 1</a:t>
            </a:r>
            <a:r>
              <a:rPr lang="en-US" baseline="30000" dirty="0" smtClean="0"/>
              <a:t>st</a:t>
            </a:r>
            <a:r>
              <a:rPr lang="en-US" dirty="0" smtClean="0"/>
              <a:t> &amp; 3</a:t>
            </a:r>
            <a:r>
              <a:rPr lang="en-US" baseline="30000" dirty="0" smtClean="0"/>
              <a:t>rd</a:t>
            </a:r>
            <a:r>
              <a:rPr lang="en-US" dirty="0" smtClean="0"/>
              <a:t> Tuesdays | 1-3pm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Special Teen Summer Book Club</a:t>
            </a:r>
            <a:endParaRPr lang="en-US" dirty="0"/>
          </a:p>
        </p:txBody>
      </p:sp>
      <p:pic>
        <p:nvPicPr>
          <p:cNvPr id="20482" name="Picture 2" descr="L:\Library\All Library\Flyers, Brochures, Public Information\Lobbydigitalsign\Youth\TeenBookClubReaderBoardAug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50"/>
            <a:ext cx="9372600" cy="527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200</Words>
  <Application>Microsoft Macintosh PowerPoint</Application>
  <PresentationFormat>On-screen Show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OVERALL STRUCTURE </vt:lpstr>
      <vt:lpstr>IMPACT!!!</vt:lpstr>
      <vt:lpstr>Read &amp; Listen This Summer</vt:lpstr>
      <vt:lpstr>Tuesday June 16, 1-3pm</vt:lpstr>
      <vt:lpstr>Slide 6</vt:lpstr>
      <vt:lpstr>Animanga Extravaganza | July 1 @ 3:30</vt:lpstr>
      <vt:lpstr>Teen Days | 1st &amp; 3rd Tuesdays | 1-3pm</vt:lpstr>
      <vt:lpstr>Special Teen Summer Book Club</vt:lpstr>
      <vt:lpstr>Enter to Win!!!</vt:lpstr>
      <vt:lpstr>Slide 11</vt:lpstr>
    </vt:vector>
  </TitlesOfParts>
  <Company>City of Corvallis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Teen Summer Reading Program 2015</dc:title>
  <dc:creator>Kristy Kemper Hodge</dc:creator>
  <cp:lastModifiedBy>Kristy Kemper Hodge</cp:lastModifiedBy>
  <cp:revision>76</cp:revision>
  <dcterms:created xsi:type="dcterms:W3CDTF">2015-10-17T03:29:51Z</dcterms:created>
  <dcterms:modified xsi:type="dcterms:W3CDTF">2015-10-17T04:13:11Z</dcterms:modified>
</cp:coreProperties>
</file>